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351" r:id="rId3"/>
    <p:sldId id="350" r:id="rId4"/>
    <p:sldId id="328" r:id="rId5"/>
    <p:sldId id="332" r:id="rId6"/>
    <p:sldId id="392" r:id="rId7"/>
    <p:sldId id="393" r:id="rId8"/>
    <p:sldId id="391" r:id="rId9"/>
    <p:sldId id="329" r:id="rId10"/>
    <p:sldId id="394" r:id="rId11"/>
    <p:sldId id="353" r:id="rId12"/>
    <p:sldId id="293" r:id="rId13"/>
    <p:sldId id="295" r:id="rId14"/>
    <p:sldId id="297" r:id="rId15"/>
    <p:sldId id="298" r:id="rId16"/>
    <p:sldId id="299" r:id="rId17"/>
    <p:sldId id="300" r:id="rId18"/>
    <p:sldId id="301" r:id="rId19"/>
    <p:sldId id="302" r:id="rId20"/>
    <p:sldId id="303" r:id="rId21"/>
    <p:sldId id="304" r:id="rId22"/>
    <p:sldId id="305" r:id="rId23"/>
    <p:sldId id="364" r:id="rId24"/>
    <p:sldId id="354" r:id="rId25"/>
    <p:sldId id="311" r:id="rId26"/>
    <p:sldId id="307" r:id="rId27"/>
    <p:sldId id="309" r:id="rId28"/>
    <p:sldId id="310" r:id="rId29"/>
    <p:sldId id="308" r:id="rId30"/>
    <p:sldId id="346" r:id="rId31"/>
    <p:sldId id="312" r:id="rId32"/>
    <p:sldId id="389" r:id="rId33"/>
    <p:sldId id="384" r:id="rId34"/>
    <p:sldId id="388" r:id="rId35"/>
    <p:sldId id="387" r:id="rId36"/>
    <p:sldId id="386" r:id="rId37"/>
    <p:sldId id="385" r:id="rId38"/>
    <p:sldId id="282" r:id="rId39"/>
    <p:sldId id="318" r:id="rId40"/>
    <p:sldId id="347" r:id="rId41"/>
    <p:sldId id="359" r:id="rId42"/>
    <p:sldId id="360" r:id="rId43"/>
    <p:sldId id="361" r:id="rId44"/>
    <p:sldId id="365" r:id="rId45"/>
    <p:sldId id="367" r:id="rId46"/>
    <p:sldId id="366" r:id="rId47"/>
    <p:sldId id="355" r:id="rId48"/>
    <p:sldId id="280" r:id="rId49"/>
    <p:sldId id="281" r:id="rId50"/>
    <p:sldId id="390" r:id="rId51"/>
    <p:sldId id="379" r:id="rId52"/>
    <p:sldId id="283" r:id="rId53"/>
    <p:sldId id="286" r:id="rId54"/>
    <p:sldId id="291" r:id="rId55"/>
    <p:sldId id="292" r:id="rId56"/>
    <p:sldId id="356" r:id="rId57"/>
    <p:sldId id="374" r:id="rId58"/>
    <p:sldId id="373" r:id="rId59"/>
    <p:sldId id="272" r:id="rId60"/>
    <p:sldId id="343" r:id="rId61"/>
    <p:sldId id="344" r:id="rId62"/>
    <p:sldId id="341" r:id="rId63"/>
    <p:sldId id="342" r:id="rId64"/>
    <p:sldId id="336" r:id="rId65"/>
    <p:sldId id="278" r:id="rId66"/>
    <p:sldId id="279" r:id="rId67"/>
    <p:sldId id="357" r:id="rId68"/>
    <p:sldId id="260" r:id="rId69"/>
    <p:sldId id="326" r:id="rId70"/>
    <p:sldId id="261" r:id="rId71"/>
    <p:sldId id="262" r:id="rId72"/>
    <p:sldId id="327" r:id="rId73"/>
    <p:sldId id="358" r:id="rId74"/>
    <p:sldId id="400" r:id="rId75"/>
    <p:sldId id="398" r:id="rId76"/>
    <p:sldId id="399" r:id="rId77"/>
    <p:sldId id="395" r:id="rId78"/>
    <p:sldId id="396" r:id="rId79"/>
    <p:sldId id="339" r:id="rId80"/>
    <p:sldId id="397" r:id="rId81"/>
    <p:sldId id="375" r:id="rId82"/>
    <p:sldId id="376" r:id="rId83"/>
    <p:sldId id="377" r:id="rId8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10" autoAdjust="0"/>
    <p:restoredTop sz="67961" autoAdjust="0"/>
  </p:normalViewPr>
  <p:slideViewPr>
    <p:cSldViewPr>
      <p:cViewPr>
        <p:scale>
          <a:sx n="70" d="100"/>
          <a:sy n="70" d="100"/>
        </p:scale>
        <p:origin x="-1062"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A30EA-272A-418C-AFBA-B573FCDB56C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5D61EA02-8BFA-4D0F-8E46-5E315580374A}">
      <dgm:prSet phldrT="[Text]" custT="1">
        <dgm:style>
          <a:lnRef idx="2">
            <a:schemeClr val="dk1"/>
          </a:lnRef>
          <a:fillRef idx="1">
            <a:schemeClr val="lt1"/>
          </a:fillRef>
          <a:effectRef idx="0">
            <a:schemeClr val="dk1"/>
          </a:effectRef>
          <a:fontRef idx="minor">
            <a:schemeClr val="dk1"/>
          </a:fontRef>
        </dgm:style>
      </dgm:prSet>
      <dgm:spPr/>
      <dgm:t>
        <a:bodyPr/>
        <a:lstStyle/>
        <a:p>
          <a:r>
            <a:rPr lang="en-US" sz="900" b="1"/>
            <a:t>Root</a:t>
          </a:r>
        </a:p>
      </dgm:t>
    </dgm:pt>
    <dgm:pt modelId="{7A1608D9-E4CA-4808-BEE3-CED60C7A0DD1}" type="parTrans" cxnId="{3BFB411F-717E-43EA-B98E-C181B582A5A4}">
      <dgm:prSet/>
      <dgm:spPr/>
      <dgm:t>
        <a:bodyPr/>
        <a:lstStyle/>
        <a:p>
          <a:endParaRPr lang="en-US" sz="2400" b="1"/>
        </a:p>
      </dgm:t>
    </dgm:pt>
    <dgm:pt modelId="{B6D5FED1-833C-4A62-839E-2ED13889959B}" type="sibTrans" cxnId="{3BFB411F-717E-43EA-B98E-C181B582A5A4}">
      <dgm:prSet/>
      <dgm:spPr/>
      <dgm:t>
        <a:bodyPr/>
        <a:lstStyle/>
        <a:p>
          <a:endParaRPr lang="en-US" sz="2400" b="1"/>
        </a:p>
      </dgm:t>
    </dgm:pt>
    <dgm:pt modelId="{5C72BA27-4ED8-4268-8C59-0D96FD60F17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900" b="1"/>
            <a:t>Elicitation and Validation</a:t>
          </a:r>
        </a:p>
      </dgm:t>
    </dgm:pt>
    <dgm:pt modelId="{2BEEED00-B133-46F3-9B7F-8EF3EFD999F1}" type="parTrans" cxnId="{5910A018-03A5-41B0-8A05-94B82A9D313D}">
      <dgm:prSet custT="1"/>
      <dgm:spPr/>
      <dgm:t>
        <a:bodyPr/>
        <a:lstStyle/>
        <a:p>
          <a:endParaRPr lang="en-US" sz="700" b="1"/>
        </a:p>
      </dgm:t>
    </dgm:pt>
    <dgm:pt modelId="{DD07C94F-AFD1-4731-A3E5-6EDB007D742B}" type="sibTrans" cxnId="{5910A018-03A5-41B0-8A05-94B82A9D313D}">
      <dgm:prSet/>
      <dgm:spPr/>
      <dgm:t>
        <a:bodyPr/>
        <a:lstStyle/>
        <a:p>
          <a:endParaRPr lang="en-US" sz="2400" b="1"/>
        </a:p>
      </dgm:t>
    </dgm:pt>
    <dgm:pt modelId="{2B038B93-B8E9-4EE3-9443-436A929BCB09}">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900" b="1"/>
            <a:t>Discovery w/ Prototype</a:t>
          </a:r>
        </a:p>
      </dgm:t>
    </dgm:pt>
    <dgm:pt modelId="{946EF0D6-3817-4E92-8FB9-6A907EBD07C9}" type="parTrans" cxnId="{2B53785B-5B83-4579-8C81-328BEDFA0DB3}">
      <dgm:prSet custT="1"/>
      <dgm:spPr/>
      <dgm:t>
        <a:bodyPr/>
        <a:lstStyle/>
        <a:p>
          <a:endParaRPr lang="en-US" sz="700" b="1"/>
        </a:p>
      </dgm:t>
    </dgm:pt>
    <dgm:pt modelId="{FCA82613-A770-4ABD-B543-618B7A8C7F69}" type="sibTrans" cxnId="{2B53785B-5B83-4579-8C81-328BEDFA0DB3}">
      <dgm:prSet/>
      <dgm:spPr/>
      <dgm:t>
        <a:bodyPr/>
        <a:lstStyle/>
        <a:p>
          <a:endParaRPr lang="en-US" sz="2400" b="1"/>
        </a:p>
      </dgm:t>
    </dgm:pt>
    <dgm:pt modelId="{448C5BEE-4732-4357-B651-253BBAA9A8B7}">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900" b="1"/>
            <a:t>Discovery w/ Reviews</a:t>
          </a:r>
        </a:p>
      </dgm:t>
    </dgm:pt>
    <dgm:pt modelId="{B09DDAA1-FA7F-414B-AEFC-8FD8AD30AEAB}" type="parTrans" cxnId="{DC5B68D2-BB06-4B1F-AD42-8978C735C5D4}">
      <dgm:prSet custT="1"/>
      <dgm:spPr/>
      <dgm:t>
        <a:bodyPr/>
        <a:lstStyle/>
        <a:p>
          <a:endParaRPr lang="en-US" sz="700" b="1"/>
        </a:p>
      </dgm:t>
    </dgm:pt>
    <dgm:pt modelId="{E7277957-DB8B-440C-91BE-D16E4AAF6EB0}" type="sibTrans" cxnId="{DC5B68D2-BB06-4B1F-AD42-8978C735C5D4}">
      <dgm:prSet/>
      <dgm:spPr/>
      <dgm:t>
        <a:bodyPr/>
        <a:lstStyle/>
        <a:p>
          <a:endParaRPr lang="en-US" sz="2400" b="1"/>
        </a:p>
      </dgm:t>
    </dgm:pt>
    <dgm:pt modelId="{76752B70-2FD8-4F70-8B44-25BFD449B474}">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900" b="1"/>
            <a:t>Specification</a:t>
          </a:r>
        </a:p>
      </dgm:t>
    </dgm:pt>
    <dgm:pt modelId="{F49A8C01-7410-48F0-BC22-AF5FC134600B}" type="parTrans" cxnId="{B1C448D9-A626-4D81-BB14-A5EB7B8452C2}">
      <dgm:prSet custT="1"/>
      <dgm:spPr/>
      <dgm:t>
        <a:bodyPr/>
        <a:lstStyle/>
        <a:p>
          <a:endParaRPr lang="en-US" sz="700" b="1"/>
        </a:p>
      </dgm:t>
    </dgm:pt>
    <dgm:pt modelId="{2627F6E0-D24B-483C-AFB2-024B454E8931}" type="sibTrans" cxnId="{B1C448D9-A626-4D81-BB14-A5EB7B8452C2}">
      <dgm:prSet/>
      <dgm:spPr/>
      <dgm:t>
        <a:bodyPr/>
        <a:lstStyle/>
        <a:p>
          <a:endParaRPr lang="en-US" sz="2400" b="1"/>
        </a:p>
      </dgm:t>
    </dgm:pt>
    <dgm:pt modelId="{9ADEECC3-7F9F-46A7-B5DA-4F3694F77112}">
      <dgm:prSet phldrT="[Text]" custT="1">
        <dgm:style>
          <a:lnRef idx="2">
            <a:schemeClr val="accent2"/>
          </a:lnRef>
          <a:fillRef idx="1">
            <a:schemeClr val="lt1"/>
          </a:fillRef>
          <a:effectRef idx="0">
            <a:schemeClr val="accent2"/>
          </a:effectRef>
          <a:fontRef idx="minor">
            <a:schemeClr val="dk1"/>
          </a:fontRef>
        </dgm:style>
      </dgm:prSet>
      <dgm:spPr/>
      <dgm:t>
        <a:bodyPr/>
        <a:lstStyle/>
        <a:p>
          <a:r>
            <a:rPr lang="en-US" sz="900" b="1"/>
            <a:t>Above Moderate</a:t>
          </a:r>
        </a:p>
      </dgm:t>
    </dgm:pt>
    <dgm:pt modelId="{FAB60589-855B-4933-8283-6EA08460BF7F}" type="parTrans" cxnId="{C900496A-D2A0-4924-80B8-C8F36D3F4296}">
      <dgm:prSet custT="1"/>
      <dgm:spPr/>
      <dgm:t>
        <a:bodyPr/>
        <a:lstStyle/>
        <a:p>
          <a:endParaRPr lang="en-US" sz="700" b="1"/>
        </a:p>
      </dgm:t>
    </dgm:pt>
    <dgm:pt modelId="{2EDFDF46-E400-44D7-9888-18E57C418970}" type="sibTrans" cxnId="{C900496A-D2A0-4924-80B8-C8F36D3F4296}">
      <dgm:prSet/>
      <dgm:spPr/>
      <dgm:t>
        <a:bodyPr/>
        <a:lstStyle/>
        <a:p>
          <a:endParaRPr lang="en-US" sz="2400" b="1"/>
        </a:p>
      </dgm:t>
    </dgm:pt>
    <dgm:pt modelId="{2E691FFF-7427-44F8-A8A7-0CB32246E31C}">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900" b="1"/>
            <a:t>Quality</a:t>
          </a:r>
        </a:p>
      </dgm:t>
    </dgm:pt>
    <dgm:pt modelId="{9F12261C-2D8C-4E44-BC1A-1A217B62ECC2}" type="parTrans" cxnId="{EA0CF892-B274-4DBB-AB4A-2ABF9DBAD5EB}">
      <dgm:prSet custT="1"/>
      <dgm:spPr/>
      <dgm:t>
        <a:bodyPr/>
        <a:lstStyle/>
        <a:p>
          <a:endParaRPr lang="en-US" sz="700" b="1"/>
        </a:p>
      </dgm:t>
    </dgm:pt>
    <dgm:pt modelId="{45597987-FE80-404D-B411-72E39DC3C6A5}" type="sibTrans" cxnId="{EA0CF892-B274-4DBB-AB4A-2ABF9DBAD5EB}">
      <dgm:prSet/>
      <dgm:spPr/>
      <dgm:t>
        <a:bodyPr/>
        <a:lstStyle/>
        <a:p>
          <a:endParaRPr lang="en-US" sz="2400" b="1"/>
        </a:p>
      </dgm:t>
    </dgm:pt>
    <dgm:pt modelId="{1CEB947C-EB39-4414-83A1-BE86AAF2267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900" b="1"/>
            <a:t>Balanced</a:t>
          </a:r>
        </a:p>
      </dgm:t>
    </dgm:pt>
    <dgm:pt modelId="{476EF9D4-D438-40F7-BC97-D488DFA755A1}" type="parTrans" cxnId="{5BD2F7A6-60C0-4007-80C5-84BE446D87C7}">
      <dgm:prSet custT="1"/>
      <dgm:spPr/>
      <dgm:t>
        <a:bodyPr/>
        <a:lstStyle/>
        <a:p>
          <a:endParaRPr lang="en-US" sz="700" b="1"/>
        </a:p>
      </dgm:t>
    </dgm:pt>
    <dgm:pt modelId="{4E380BCB-3D5D-4C38-A0BA-867206085830}" type="sibTrans" cxnId="{5BD2F7A6-60C0-4007-80C5-84BE446D87C7}">
      <dgm:prSet/>
      <dgm:spPr/>
      <dgm:t>
        <a:bodyPr/>
        <a:lstStyle/>
        <a:p>
          <a:endParaRPr lang="en-US" sz="2400" b="1"/>
        </a:p>
      </dgm:t>
    </dgm:pt>
    <dgm:pt modelId="{33C05A44-A2B6-4CDD-B983-9E8D17B54B1B}">
      <dgm:prSet phldrT="[Text]" custT="1">
        <dgm:style>
          <a:lnRef idx="2">
            <a:schemeClr val="accent2"/>
          </a:lnRef>
          <a:fillRef idx="1">
            <a:schemeClr val="lt1"/>
          </a:fillRef>
          <a:effectRef idx="0">
            <a:schemeClr val="accent2"/>
          </a:effectRef>
          <a:fontRef idx="minor">
            <a:schemeClr val="dk1"/>
          </a:fontRef>
        </dgm:style>
      </dgm:prSet>
      <dgm:spPr/>
      <dgm:t>
        <a:bodyPr/>
        <a:lstStyle/>
        <a:p>
          <a:r>
            <a:rPr lang="en-US" sz="900" b="1"/>
            <a:t>Bad</a:t>
          </a:r>
        </a:p>
      </dgm:t>
    </dgm:pt>
    <dgm:pt modelId="{986B7168-B57B-41C8-BFC6-0EBF5796DDB7}" type="parTrans" cxnId="{F375416E-D18D-4F0A-B9A9-10DEF9DDCF12}">
      <dgm:prSet custT="1"/>
      <dgm:spPr/>
      <dgm:t>
        <a:bodyPr/>
        <a:lstStyle/>
        <a:p>
          <a:endParaRPr lang="en-US" sz="700" b="1"/>
        </a:p>
      </dgm:t>
    </dgm:pt>
    <dgm:pt modelId="{E0503955-EABC-4A5E-967E-79D884C93AFD}" type="sibTrans" cxnId="{F375416E-D18D-4F0A-B9A9-10DEF9DDCF12}">
      <dgm:prSet/>
      <dgm:spPr/>
      <dgm:t>
        <a:bodyPr/>
        <a:lstStyle/>
        <a:p>
          <a:endParaRPr lang="en-US" sz="2400" b="1"/>
        </a:p>
      </dgm:t>
    </dgm:pt>
    <dgm:pt modelId="{15B13E3A-CE8B-4DDB-99F6-4A778AADA124}">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900" b="1"/>
            <a:t>Especification</a:t>
          </a:r>
        </a:p>
      </dgm:t>
    </dgm:pt>
    <dgm:pt modelId="{75F630ED-A7FC-4A27-96D8-2461E5115420}" type="parTrans" cxnId="{9AB5052B-A5DC-4697-8855-CEE89CC1BCE7}">
      <dgm:prSet custT="1">
        <dgm:style>
          <a:lnRef idx="2">
            <a:schemeClr val="accent3"/>
          </a:lnRef>
          <a:fillRef idx="0">
            <a:schemeClr val="accent3"/>
          </a:fillRef>
          <a:effectRef idx="1">
            <a:schemeClr val="accent3"/>
          </a:effectRef>
          <a:fontRef idx="minor">
            <a:schemeClr val="tx1"/>
          </a:fontRef>
        </dgm:style>
      </dgm:prSet>
      <dgm:spPr/>
      <dgm:t>
        <a:bodyPr/>
        <a:lstStyle/>
        <a:p>
          <a:endParaRPr lang="en-US" sz="700" b="1"/>
        </a:p>
      </dgm:t>
    </dgm:pt>
    <dgm:pt modelId="{FEE16891-7989-46F7-9786-E8A184291411}" type="sibTrans" cxnId="{9AB5052B-A5DC-4697-8855-CEE89CC1BCE7}">
      <dgm:prSet/>
      <dgm:spPr/>
      <dgm:t>
        <a:bodyPr/>
        <a:lstStyle/>
        <a:p>
          <a:endParaRPr lang="en-US" sz="2400" b="1"/>
        </a:p>
      </dgm:t>
    </dgm:pt>
    <dgm:pt modelId="{5A06D474-CF30-4D35-8779-5ED70C17EFCB}">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900" b="1"/>
            <a:t>Documentation</a:t>
          </a:r>
        </a:p>
      </dgm:t>
    </dgm:pt>
    <dgm:pt modelId="{1CE192A6-6AB3-4451-998F-D2635F17DFF1}" type="parTrans" cxnId="{D19F4537-FBF5-4DBE-9903-AB6C9F34E9F3}">
      <dgm:prSet custT="1">
        <dgm:style>
          <a:lnRef idx="2">
            <a:schemeClr val="accent3"/>
          </a:lnRef>
          <a:fillRef idx="0">
            <a:schemeClr val="accent3"/>
          </a:fillRef>
          <a:effectRef idx="1">
            <a:schemeClr val="accent3"/>
          </a:effectRef>
          <a:fontRef idx="minor">
            <a:schemeClr val="tx1"/>
          </a:fontRef>
        </dgm:style>
      </dgm:prSet>
      <dgm:spPr/>
      <dgm:t>
        <a:bodyPr/>
        <a:lstStyle/>
        <a:p>
          <a:endParaRPr lang="en-US" sz="700" b="1"/>
        </a:p>
      </dgm:t>
    </dgm:pt>
    <dgm:pt modelId="{A197156F-3493-4B75-855F-34B8157CB60E}" type="sibTrans" cxnId="{D19F4537-FBF5-4DBE-9903-AB6C9F34E9F3}">
      <dgm:prSet/>
      <dgm:spPr/>
      <dgm:t>
        <a:bodyPr/>
        <a:lstStyle/>
        <a:p>
          <a:endParaRPr lang="en-US" sz="2400" b="1"/>
        </a:p>
      </dgm:t>
    </dgm:pt>
    <dgm:pt modelId="{167FAECA-7F86-4699-8440-417F2D217544}">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900" b="1"/>
            <a:t>Especification</a:t>
          </a:r>
        </a:p>
      </dgm:t>
    </dgm:pt>
    <dgm:pt modelId="{A68335E5-009E-44DF-97AB-B7A1ACEA24EB}" type="parTrans" cxnId="{0BD35BC0-7C23-46D3-8A8F-EAEDE34E48B9}">
      <dgm:prSet custT="1"/>
      <dgm:spPr/>
      <dgm:t>
        <a:bodyPr/>
        <a:lstStyle/>
        <a:p>
          <a:endParaRPr lang="en-US" sz="700" b="1"/>
        </a:p>
      </dgm:t>
    </dgm:pt>
    <dgm:pt modelId="{53B4D223-7E0C-4066-A33C-E9D58EB7DE92}" type="sibTrans" cxnId="{0BD35BC0-7C23-46D3-8A8F-EAEDE34E48B9}">
      <dgm:prSet/>
      <dgm:spPr/>
      <dgm:t>
        <a:bodyPr/>
        <a:lstStyle/>
        <a:p>
          <a:endParaRPr lang="en-US" sz="2400" b="1"/>
        </a:p>
      </dgm:t>
    </dgm:pt>
    <dgm:pt modelId="{3AEBF0E2-45AF-4956-BF8F-20F6FA6CE5F6}">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900" b="1"/>
            <a:t>Test Cases</a:t>
          </a:r>
        </a:p>
      </dgm:t>
    </dgm:pt>
    <dgm:pt modelId="{C9AB5B93-AA24-4987-A7EA-9F702A8D98DC}" type="parTrans" cxnId="{822CE42B-87B3-4907-BD07-33709549AF03}">
      <dgm:prSet custT="1"/>
      <dgm:spPr/>
      <dgm:t>
        <a:bodyPr/>
        <a:lstStyle/>
        <a:p>
          <a:endParaRPr lang="en-US" sz="700" b="1"/>
        </a:p>
      </dgm:t>
    </dgm:pt>
    <dgm:pt modelId="{3579E251-C5F1-4AEA-BC0C-852059257770}" type="sibTrans" cxnId="{822CE42B-87B3-4907-BD07-33709549AF03}">
      <dgm:prSet/>
      <dgm:spPr/>
      <dgm:t>
        <a:bodyPr/>
        <a:lstStyle/>
        <a:p>
          <a:endParaRPr lang="en-US" sz="2400" b="1"/>
        </a:p>
      </dgm:t>
    </dgm:pt>
    <dgm:pt modelId="{90DC5E90-6F4B-47AA-87D8-9134DB917318}">
      <dgm:prSet phldrT="[Text]" custT="1">
        <dgm:style>
          <a:lnRef idx="2">
            <a:schemeClr val="dk1"/>
          </a:lnRef>
          <a:fillRef idx="1">
            <a:schemeClr val="lt1"/>
          </a:fillRef>
          <a:effectRef idx="0">
            <a:schemeClr val="dk1"/>
          </a:effectRef>
          <a:fontRef idx="minor">
            <a:schemeClr val="dk1"/>
          </a:fontRef>
        </dgm:style>
      </dgm:prSet>
      <dgm:spPr/>
      <dgm:t>
        <a:bodyPr/>
        <a:lstStyle/>
        <a:p>
          <a:r>
            <a:rPr lang="en-US" sz="900" b="1"/>
            <a:t>Elicitation</a:t>
          </a:r>
        </a:p>
      </dgm:t>
    </dgm:pt>
    <dgm:pt modelId="{87496514-96A4-4444-A6DB-6129F3F29F48}" type="parTrans" cxnId="{41D76A0B-C865-4E85-9BC2-9FF758DB3839}">
      <dgm:prSet custT="1"/>
      <dgm:spPr/>
      <dgm:t>
        <a:bodyPr/>
        <a:lstStyle/>
        <a:p>
          <a:endParaRPr lang="en-US" sz="700" b="1"/>
        </a:p>
      </dgm:t>
    </dgm:pt>
    <dgm:pt modelId="{CC19B6FF-AA7D-449F-95A5-ADD14B7BBB00}" type="sibTrans" cxnId="{41D76A0B-C865-4E85-9BC2-9FF758DB3839}">
      <dgm:prSet/>
      <dgm:spPr/>
      <dgm:t>
        <a:bodyPr/>
        <a:lstStyle/>
        <a:p>
          <a:endParaRPr lang="en-US" sz="2400" b="1"/>
        </a:p>
      </dgm:t>
    </dgm:pt>
    <dgm:pt modelId="{08EB2621-46CB-4202-ADE5-AB4B3522E59F}">
      <dgm:prSet phldrT="[Text]" custT="1">
        <dgm:style>
          <a:lnRef idx="2">
            <a:schemeClr val="dk1"/>
          </a:lnRef>
          <a:fillRef idx="1">
            <a:schemeClr val="lt1"/>
          </a:fillRef>
          <a:effectRef idx="0">
            <a:schemeClr val="dk1"/>
          </a:effectRef>
          <a:fontRef idx="minor">
            <a:schemeClr val="dk1"/>
          </a:fontRef>
        </dgm:style>
      </dgm:prSet>
      <dgm:spPr/>
      <dgm:t>
        <a:bodyPr/>
        <a:lstStyle/>
        <a:p>
          <a:r>
            <a:rPr lang="en-US" sz="900" b="1"/>
            <a:t>Especification</a:t>
          </a:r>
        </a:p>
      </dgm:t>
    </dgm:pt>
    <dgm:pt modelId="{55FAC393-4BEB-48FC-8ACB-8A77E52659C4}" type="parTrans" cxnId="{E0356EFB-6586-4BBD-9557-67EA0D4846FB}">
      <dgm:prSet custT="1"/>
      <dgm:spPr/>
      <dgm:t>
        <a:bodyPr/>
        <a:lstStyle/>
        <a:p>
          <a:endParaRPr lang="en-US" sz="700" b="1"/>
        </a:p>
      </dgm:t>
    </dgm:pt>
    <dgm:pt modelId="{7158E61D-5EB5-41AF-AE3D-EA283519902A}" type="sibTrans" cxnId="{E0356EFB-6586-4BBD-9557-67EA0D4846FB}">
      <dgm:prSet/>
      <dgm:spPr/>
      <dgm:t>
        <a:bodyPr/>
        <a:lstStyle/>
        <a:p>
          <a:endParaRPr lang="en-US" sz="2400" b="1"/>
        </a:p>
      </dgm:t>
    </dgm:pt>
    <dgm:pt modelId="{058185CA-66DB-4273-A41B-CECD7A8DD30F}">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900" b="1"/>
            <a:t>Discovery w/ Prototype</a:t>
          </a:r>
        </a:p>
      </dgm:t>
    </dgm:pt>
    <dgm:pt modelId="{DD1E4FED-04E7-448F-B812-8BEE8486DD43}" type="parTrans" cxnId="{07851576-2661-4F95-B4E2-FC5615E500FB}">
      <dgm:prSet custT="1"/>
      <dgm:spPr/>
      <dgm:t>
        <a:bodyPr/>
        <a:lstStyle/>
        <a:p>
          <a:endParaRPr lang="en-US" sz="700" b="1"/>
        </a:p>
      </dgm:t>
    </dgm:pt>
    <dgm:pt modelId="{CFCF1B2A-B272-4027-9FE7-CA3708D91675}" type="sibTrans" cxnId="{07851576-2661-4F95-B4E2-FC5615E500FB}">
      <dgm:prSet/>
      <dgm:spPr/>
      <dgm:t>
        <a:bodyPr/>
        <a:lstStyle/>
        <a:p>
          <a:endParaRPr lang="en-US" sz="2400" b="1"/>
        </a:p>
      </dgm:t>
    </dgm:pt>
    <dgm:pt modelId="{526B4BB0-2314-4A44-8A2C-555C722A488D}">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900" b="1"/>
            <a:t>Discovery w/ reviews</a:t>
          </a:r>
        </a:p>
      </dgm:t>
    </dgm:pt>
    <dgm:pt modelId="{811F41F9-23AE-4F3E-9695-05EB30B47BB2}" type="parTrans" cxnId="{5C45A748-5A20-4015-9B66-56BF2F3BD901}">
      <dgm:prSet custT="1"/>
      <dgm:spPr/>
      <dgm:t>
        <a:bodyPr/>
        <a:lstStyle/>
        <a:p>
          <a:endParaRPr lang="en-US" sz="700" b="1"/>
        </a:p>
      </dgm:t>
    </dgm:pt>
    <dgm:pt modelId="{23CE2816-7CF4-4D1D-B2FA-35A6F7CDAB89}" type="sibTrans" cxnId="{5C45A748-5A20-4015-9B66-56BF2F3BD901}">
      <dgm:prSet/>
      <dgm:spPr/>
      <dgm:t>
        <a:bodyPr/>
        <a:lstStyle/>
        <a:p>
          <a:endParaRPr lang="en-US" sz="2400" b="1"/>
        </a:p>
      </dgm:t>
    </dgm:pt>
    <dgm:pt modelId="{A6F2A7DE-2AF6-4487-959F-D397992022A4}">
      <dgm:prSet phldrT="[Text]" custT="1">
        <dgm:style>
          <a:lnRef idx="2">
            <a:schemeClr val="accent2"/>
          </a:lnRef>
          <a:fillRef idx="1">
            <a:schemeClr val="lt1"/>
          </a:fillRef>
          <a:effectRef idx="0">
            <a:schemeClr val="accent2"/>
          </a:effectRef>
          <a:fontRef idx="minor">
            <a:schemeClr val="dk1"/>
          </a:fontRef>
        </dgm:style>
      </dgm:prSet>
      <dgm:spPr/>
      <dgm:t>
        <a:bodyPr/>
        <a:lstStyle/>
        <a:p>
          <a:r>
            <a:rPr lang="en-US" sz="900" b="1"/>
            <a:t>Above Moderate</a:t>
          </a:r>
        </a:p>
      </dgm:t>
    </dgm:pt>
    <dgm:pt modelId="{DC7403F1-0571-424F-8BE8-3CC1536FDE8C}" type="parTrans" cxnId="{4A4DBB48-6DE9-424F-AA8A-0AE0260880DC}">
      <dgm:prSet custT="1"/>
      <dgm:spPr/>
      <dgm:t>
        <a:bodyPr/>
        <a:lstStyle/>
        <a:p>
          <a:endParaRPr lang="en-US" sz="700" b="1"/>
        </a:p>
      </dgm:t>
    </dgm:pt>
    <dgm:pt modelId="{F70FABE7-6E1F-4EBF-B326-5CCE21C39BA3}" type="sibTrans" cxnId="{4A4DBB48-6DE9-424F-AA8A-0AE0260880DC}">
      <dgm:prSet/>
      <dgm:spPr/>
      <dgm:t>
        <a:bodyPr/>
        <a:lstStyle/>
        <a:p>
          <a:endParaRPr lang="en-US" sz="2400" b="1"/>
        </a:p>
      </dgm:t>
    </dgm:pt>
    <dgm:pt modelId="{E2E4CF81-77EC-4CCE-8CBF-5EBF1BDFDD2A}">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900" b="1"/>
            <a:t>Especification</a:t>
          </a:r>
        </a:p>
      </dgm:t>
    </dgm:pt>
    <dgm:pt modelId="{05AFFF34-8020-4494-B0AF-3B8FCE859F02}" type="parTrans" cxnId="{E61A86DF-FF8D-4586-B43D-199D25F5D805}">
      <dgm:prSet custT="1">
        <dgm:style>
          <a:lnRef idx="2">
            <a:schemeClr val="accent3"/>
          </a:lnRef>
          <a:fillRef idx="0">
            <a:schemeClr val="accent3"/>
          </a:fillRef>
          <a:effectRef idx="1">
            <a:schemeClr val="accent3"/>
          </a:effectRef>
          <a:fontRef idx="minor">
            <a:schemeClr val="tx1"/>
          </a:fontRef>
        </dgm:style>
      </dgm:prSet>
      <dgm:spPr/>
      <dgm:t>
        <a:bodyPr/>
        <a:lstStyle/>
        <a:p>
          <a:endParaRPr lang="en-US" sz="700" b="1"/>
        </a:p>
      </dgm:t>
    </dgm:pt>
    <dgm:pt modelId="{EF61E1B0-9987-40EC-840C-30580C7CD5D4}" type="sibTrans" cxnId="{E61A86DF-FF8D-4586-B43D-199D25F5D805}">
      <dgm:prSet/>
      <dgm:spPr/>
      <dgm:t>
        <a:bodyPr/>
        <a:lstStyle/>
        <a:p>
          <a:endParaRPr lang="en-US" sz="2400" b="1"/>
        </a:p>
      </dgm:t>
    </dgm:pt>
    <dgm:pt modelId="{B95568D8-D303-49EB-85AC-0942EA985617}">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900" b="1"/>
            <a:t>Documentation</a:t>
          </a:r>
        </a:p>
      </dgm:t>
    </dgm:pt>
    <dgm:pt modelId="{8242B283-4BE2-4E85-BFEE-0EA44472760E}" type="parTrans" cxnId="{7D5744CD-043B-468A-A028-CB04AD344382}">
      <dgm:prSet custT="1">
        <dgm:style>
          <a:lnRef idx="2">
            <a:schemeClr val="accent3"/>
          </a:lnRef>
          <a:fillRef idx="0">
            <a:schemeClr val="accent3"/>
          </a:fillRef>
          <a:effectRef idx="1">
            <a:schemeClr val="accent3"/>
          </a:effectRef>
          <a:fontRef idx="minor">
            <a:schemeClr val="tx1"/>
          </a:fontRef>
        </dgm:style>
      </dgm:prSet>
      <dgm:spPr/>
      <dgm:t>
        <a:bodyPr/>
        <a:lstStyle/>
        <a:p>
          <a:endParaRPr lang="en-US" sz="700" b="1"/>
        </a:p>
      </dgm:t>
    </dgm:pt>
    <dgm:pt modelId="{2E7F46BE-885D-482A-BC1E-BDED69909460}" type="sibTrans" cxnId="{7D5744CD-043B-468A-A028-CB04AD344382}">
      <dgm:prSet/>
      <dgm:spPr/>
      <dgm:t>
        <a:bodyPr/>
        <a:lstStyle/>
        <a:p>
          <a:endParaRPr lang="en-US" sz="2400" b="1"/>
        </a:p>
      </dgm:t>
    </dgm:pt>
    <dgm:pt modelId="{AD20F728-8A1C-431A-A057-084EFAE2370E}">
      <dgm:prSet phldrT="[Text]" custT="1">
        <dgm:style>
          <a:lnRef idx="2">
            <a:schemeClr val="accent2"/>
          </a:lnRef>
          <a:fillRef idx="1">
            <a:schemeClr val="lt1"/>
          </a:fillRef>
          <a:effectRef idx="0">
            <a:schemeClr val="accent2"/>
          </a:effectRef>
          <a:fontRef idx="minor">
            <a:schemeClr val="dk1"/>
          </a:fontRef>
        </dgm:style>
      </dgm:prSet>
      <dgm:spPr/>
      <dgm:t>
        <a:bodyPr/>
        <a:lstStyle/>
        <a:p>
          <a:r>
            <a:rPr lang="en-US" sz="900" b="1"/>
            <a:t>Bad</a:t>
          </a:r>
        </a:p>
      </dgm:t>
    </dgm:pt>
    <dgm:pt modelId="{29280282-54F1-45C6-8D42-4754C6BDCF91}" type="parTrans" cxnId="{6920ED83-38EB-4727-98DA-9126D9C32BE1}">
      <dgm:prSet custT="1"/>
      <dgm:spPr/>
      <dgm:t>
        <a:bodyPr/>
        <a:lstStyle/>
        <a:p>
          <a:endParaRPr lang="en-US" sz="700" b="1"/>
        </a:p>
      </dgm:t>
    </dgm:pt>
    <dgm:pt modelId="{4BE0A73D-F545-49DA-BD19-85E8D42A89C6}" type="sibTrans" cxnId="{6920ED83-38EB-4727-98DA-9126D9C32BE1}">
      <dgm:prSet/>
      <dgm:spPr/>
      <dgm:t>
        <a:bodyPr/>
        <a:lstStyle/>
        <a:p>
          <a:endParaRPr lang="en-US" sz="2400" b="1"/>
        </a:p>
      </dgm:t>
    </dgm:pt>
    <dgm:pt modelId="{2ABC8B2A-1AE0-4445-BB0F-A32B638FE792}">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900" b="1"/>
            <a:t>Especification</a:t>
          </a:r>
        </a:p>
      </dgm:t>
    </dgm:pt>
    <dgm:pt modelId="{D87D5094-0096-4ED0-8BEC-3E12D5CBBBF0}" type="parTrans" cxnId="{79A795AC-7C5A-4FD6-8A11-FF45A37771E1}">
      <dgm:prSet custT="1"/>
      <dgm:spPr/>
      <dgm:t>
        <a:bodyPr/>
        <a:lstStyle/>
        <a:p>
          <a:endParaRPr lang="en-US" sz="700" b="1"/>
        </a:p>
      </dgm:t>
    </dgm:pt>
    <dgm:pt modelId="{61A5C246-C7ED-4CFE-8408-A8189B0557CB}" type="sibTrans" cxnId="{79A795AC-7C5A-4FD6-8A11-FF45A37771E1}">
      <dgm:prSet/>
      <dgm:spPr/>
      <dgm:t>
        <a:bodyPr/>
        <a:lstStyle/>
        <a:p>
          <a:endParaRPr lang="en-US" sz="2400" b="1"/>
        </a:p>
      </dgm:t>
    </dgm:pt>
    <dgm:pt modelId="{CC5F2D0D-E1E5-4C49-8DF7-2A61C5DA8A1D}" type="pres">
      <dgm:prSet presAssocID="{541A30EA-272A-418C-AFBA-B573FCDB56CE}" presName="diagram" presStyleCnt="0">
        <dgm:presLayoutVars>
          <dgm:chPref val="1"/>
          <dgm:dir/>
          <dgm:animOne val="branch"/>
          <dgm:animLvl val="lvl"/>
          <dgm:resizeHandles val="exact"/>
        </dgm:presLayoutVars>
      </dgm:prSet>
      <dgm:spPr/>
      <dgm:t>
        <a:bodyPr/>
        <a:lstStyle/>
        <a:p>
          <a:endParaRPr lang="en-US"/>
        </a:p>
      </dgm:t>
    </dgm:pt>
    <dgm:pt modelId="{4836E9C7-1D00-438F-B3B2-7F9CB5072224}" type="pres">
      <dgm:prSet presAssocID="{5D61EA02-8BFA-4D0F-8E46-5E315580374A}" presName="root1" presStyleCnt="0"/>
      <dgm:spPr/>
    </dgm:pt>
    <dgm:pt modelId="{D5ACFD89-23A4-4CF0-A4C3-F21EF07981F7}" type="pres">
      <dgm:prSet presAssocID="{5D61EA02-8BFA-4D0F-8E46-5E315580374A}" presName="LevelOneTextNode" presStyleLbl="node0" presStyleIdx="0" presStyleCnt="1">
        <dgm:presLayoutVars>
          <dgm:chPref val="3"/>
        </dgm:presLayoutVars>
      </dgm:prSet>
      <dgm:spPr/>
      <dgm:t>
        <a:bodyPr/>
        <a:lstStyle/>
        <a:p>
          <a:endParaRPr lang="en-US"/>
        </a:p>
      </dgm:t>
    </dgm:pt>
    <dgm:pt modelId="{82CA0987-2977-4072-97D6-791AD3CF7947}" type="pres">
      <dgm:prSet presAssocID="{5D61EA02-8BFA-4D0F-8E46-5E315580374A}" presName="level2hierChild" presStyleCnt="0"/>
      <dgm:spPr/>
    </dgm:pt>
    <dgm:pt modelId="{FD7A0172-CB25-4911-B3EF-667A39E7DCE7}" type="pres">
      <dgm:prSet presAssocID="{2BEEED00-B133-46F3-9B7F-8EF3EFD999F1}" presName="conn2-1" presStyleLbl="parChTrans1D2" presStyleIdx="0" presStyleCnt="4"/>
      <dgm:spPr/>
      <dgm:t>
        <a:bodyPr/>
        <a:lstStyle/>
        <a:p>
          <a:endParaRPr lang="en-US"/>
        </a:p>
      </dgm:t>
    </dgm:pt>
    <dgm:pt modelId="{C971E15B-3AB3-4DCE-BC91-B1D0C67824A6}" type="pres">
      <dgm:prSet presAssocID="{2BEEED00-B133-46F3-9B7F-8EF3EFD999F1}" presName="connTx" presStyleLbl="parChTrans1D2" presStyleIdx="0" presStyleCnt="4"/>
      <dgm:spPr/>
      <dgm:t>
        <a:bodyPr/>
        <a:lstStyle/>
        <a:p>
          <a:endParaRPr lang="en-US"/>
        </a:p>
      </dgm:t>
    </dgm:pt>
    <dgm:pt modelId="{534A082A-40AD-4635-8AAB-1F71AB8888EE}" type="pres">
      <dgm:prSet presAssocID="{5C72BA27-4ED8-4268-8C59-0D96FD60F177}" presName="root2" presStyleCnt="0"/>
      <dgm:spPr/>
    </dgm:pt>
    <dgm:pt modelId="{6D38B18B-70EC-4AF7-A6FF-B5C7FE8D4DA4}" type="pres">
      <dgm:prSet presAssocID="{5C72BA27-4ED8-4268-8C59-0D96FD60F177}" presName="LevelTwoTextNode" presStyleLbl="node2" presStyleIdx="0" presStyleCnt="4" custScaleX="109788" custScaleY="99579">
        <dgm:presLayoutVars>
          <dgm:chPref val="3"/>
        </dgm:presLayoutVars>
      </dgm:prSet>
      <dgm:spPr/>
      <dgm:t>
        <a:bodyPr/>
        <a:lstStyle/>
        <a:p>
          <a:endParaRPr lang="en-US"/>
        </a:p>
      </dgm:t>
    </dgm:pt>
    <dgm:pt modelId="{4B946D61-20E5-4755-A44A-B57CD5218A5D}" type="pres">
      <dgm:prSet presAssocID="{5C72BA27-4ED8-4268-8C59-0D96FD60F177}" presName="level3hierChild" presStyleCnt="0"/>
      <dgm:spPr/>
    </dgm:pt>
    <dgm:pt modelId="{68438195-FD75-4EAF-817E-3D241C458B9B}" type="pres">
      <dgm:prSet presAssocID="{946EF0D6-3817-4E92-8FB9-6A907EBD07C9}" presName="conn2-1" presStyleLbl="parChTrans1D3" presStyleIdx="0" presStyleCnt="7"/>
      <dgm:spPr/>
      <dgm:t>
        <a:bodyPr/>
        <a:lstStyle/>
        <a:p>
          <a:endParaRPr lang="en-US"/>
        </a:p>
      </dgm:t>
    </dgm:pt>
    <dgm:pt modelId="{E6950A32-D71C-4EA5-88AE-3B3F0287DC19}" type="pres">
      <dgm:prSet presAssocID="{946EF0D6-3817-4E92-8FB9-6A907EBD07C9}" presName="connTx" presStyleLbl="parChTrans1D3" presStyleIdx="0" presStyleCnt="7"/>
      <dgm:spPr/>
      <dgm:t>
        <a:bodyPr/>
        <a:lstStyle/>
        <a:p>
          <a:endParaRPr lang="en-US"/>
        </a:p>
      </dgm:t>
    </dgm:pt>
    <dgm:pt modelId="{52422672-3E70-4BC8-BC5D-54AE606EFF81}" type="pres">
      <dgm:prSet presAssocID="{2B038B93-B8E9-4EE3-9443-436A929BCB09}" presName="root2" presStyleCnt="0"/>
      <dgm:spPr/>
    </dgm:pt>
    <dgm:pt modelId="{EDD898AC-163C-4B2A-929B-A80367C5CB73}" type="pres">
      <dgm:prSet presAssocID="{2B038B93-B8E9-4EE3-9443-436A929BCB09}" presName="LevelTwoTextNode" presStyleLbl="node3" presStyleIdx="0" presStyleCnt="7" custScaleX="174516" custScaleY="75549">
        <dgm:presLayoutVars>
          <dgm:chPref val="3"/>
        </dgm:presLayoutVars>
      </dgm:prSet>
      <dgm:spPr/>
      <dgm:t>
        <a:bodyPr/>
        <a:lstStyle/>
        <a:p>
          <a:endParaRPr lang="en-US"/>
        </a:p>
      </dgm:t>
    </dgm:pt>
    <dgm:pt modelId="{0FA6616D-6EA1-4836-AD86-6275C3D51DD1}" type="pres">
      <dgm:prSet presAssocID="{2B038B93-B8E9-4EE3-9443-436A929BCB09}" presName="level3hierChild" presStyleCnt="0"/>
      <dgm:spPr/>
    </dgm:pt>
    <dgm:pt modelId="{2CBD0876-E8DB-432A-A0C4-D664553F2B67}" type="pres">
      <dgm:prSet presAssocID="{B09DDAA1-FA7F-414B-AEFC-8FD8AD30AEAB}" presName="conn2-1" presStyleLbl="parChTrans1D3" presStyleIdx="1" presStyleCnt="7"/>
      <dgm:spPr/>
      <dgm:t>
        <a:bodyPr/>
        <a:lstStyle/>
        <a:p>
          <a:endParaRPr lang="en-US"/>
        </a:p>
      </dgm:t>
    </dgm:pt>
    <dgm:pt modelId="{B5C8146A-0574-4C94-8DE4-9D4C27829023}" type="pres">
      <dgm:prSet presAssocID="{B09DDAA1-FA7F-414B-AEFC-8FD8AD30AEAB}" presName="connTx" presStyleLbl="parChTrans1D3" presStyleIdx="1" presStyleCnt="7"/>
      <dgm:spPr/>
      <dgm:t>
        <a:bodyPr/>
        <a:lstStyle/>
        <a:p>
          <a:endParaRPr lang="en-US"/>
        </a:p>
      </dgm:t>
    </dgm:pt>
    <dgm:pt modelId="{33B1E37E-E51F-4756-A36C-5CE66904AB53}" type="pres">
      <dgm:prSet presAssocID="{448C5BEE-4732-4357-B651-253BBAA9A8B7}" presName="root2" presStyleCnt="0"/>
      <dgm:spPr/>
    </dgm:pt>
    <dgm:pt modelId="{5A4405BA-2082-47F6-9FF1-48042B30A932}" type="pres">
      <dgm:prSet presAssocID="{448C5BEE-4732-4357-B651-253BBAA9A8B7}" presName="LevelTwoTextNode" presStyleLbl="node3" presStyleIdx="1" presStyleCnt="7" custScaleX="155960" custScaleY="75858">
        <dgm:presLayoutVars>
          <dgm:chPref val="3"/>
        </dgm:presLayoutVars>
      </dgm:prSet>
      <dgm:spPr/>
      <dgm:t>
        <a:bodyPr/>
        <a:lstStyle/>
        <a:p>
          <a:endParaRPr lang="en-US"/>
        </a:p>
      </dgm:t>
    </dgm:pt>
    <dgm:pt modelId="{1E3C933A-509A-4793-BE5F-AFBAE693028B}" type="pres">
      <dgm:prSet presAssocID="{448C5BEE-4732-4357-B651-253BBAA9A8B7}" presName="level3hierChild" presStyleCnt="0"/>
      <dgm:spPr/>
    </dgm:pt>
    <dgm:pt modelId="{1FB9E06D-EF2B-4048-9039-AD508A01931D}" type="pres">
      <dgm:prSet presAssocID="{F49A8C01-7410-48F0-BC22-AF5FC134600B}" presName="conn2-1" presStyleLbl="parChTrans1D2" presStyleIdx="1" presStyleCnt="4"/>
      <dgm:spPr/>
      <dgm:t>
        <a:bodyPr/>
        <a:lstStyle/>
        <a:p>
          <a:endParaRPr lang="en-US"/>
        </a:p>
      </dgm:t>
    </dgm:pt>
    <dgm:pt modelId="{3284F059-BB42-4147-B03D-CCCC684A12A7}" type="pres">
      <dgm:prSet presAssocID="{F49A8C01-7410-48F0-BC22-AF5FC134600B}" presName="connTx" presStyleLbl="parChTrans1D2" presStyleIdx="1" presStyleCnt="4"/>
      <dgm:spPr/>
      <dgm:t>
        <a:bodyPr/>
        <a:lstStyle/>
        <a:p>
          <a:endParaRPr lang="en-US"/>
        </a:p>
      </dgm:t>
    </dgm:pt>
    <dgm:pt modelId="{C51D7C66-CE84-4886-83BA-4C6DA9A40BDC}" type="pres">
      <dgm:prSet presAssocID="{76752B70-2FD8-4F70-8B44-25BFD449B474}" presName="root2" presStyleCnt="0"/>
      <dgm:spPr/>
    </dgm:pt>
    <dgm:pt modelId="{54743B2E-2B49-4B9C-BCFE-89B4A223022D}" type="pres">
      <dgm:prSet presAssocID="{76752B70-2FD8-4F70-8B44-25BFD449B474}" presName="LevelTwoTextNode" presStyleLbl="node2" presStyleIdx="1" presStyleCnt="4" custScaleX="116979" custScaleY="71993">
        <dgm:presLayoutVars>
          <dgm:chPref val="3"/>
        </dgm:presLayoutVars>
      </dgm:prSet>
      <dgm:spPr/>
      <dgm:t>
        <a:bodyPr/>
        <a:lstStyle/>
        <a:p>
          <a:endParaRPr lang="en-US"/>
        </a:p>
      </dgm:t>
    </dgm:pt>
    <dgm:pt modelId="{27EB1AA2-FA2B-4889-A21B-9179BBFF8ED6}" type="pres">
      <dgm:prSet presAssocID="{76752B70-2FD8-4F70-8B44-25BFD449B474}" presName="level3hierChild" presStyleCnt="0"/>
      <dgm:spPr/>
    </dgm:pt>
    <dgm:pt modelId="{1889DF31-E9C1-45A1-88BE-8B18172A263A}" type="pres">
      <dgm:prSet presAssocID="{FAB60589-855B-4933-8283-6EA08460BF7F}" presName="conn2-1" presStyleLbl="parChTrans1D3" presStyleIdx="2" presStyleCnt="7"/>
      <dgm:spPr/>
      <dgm:t>
        <a:bodyPr/>
        <a:lstStyle/>
        <a:p>
          <a:endParaRPr lang="en-US"/>
        </a:p>
      </dgm:t>
    </dgm:pt>
    <dgm:pt modelId="{6693197B-78B7-47EE-9FE1-10471704F946}" type="pres">
      <dgm:prSet presAssocID="{FAB60589-855B-4933-8283-6EA08460BF7F}" presName="connTx" presStyleLbl="parChTrans1D3" presStyleIdx="2" presStyleCnt="7"/>
      <dgm:spPr/>
      <dgm:t>
        <a:bodyPr/>
        <a:lstStyle/>
        <a:p>
          <a:endParaRPr lang="en-US"/>
        </a:p>
      </dgm:t>
    </dgm:pt>
    <dgm:pt modelId="{3BAB4446-30E3-4CE2-B996-8CCB97B38883}" type="pres">
      <dgm:prSet presAssocID="{9ADEECC3-7F9F-46A7-B5DA-4F3694F77112}" presName="root2" presStyleCnt="0"/>
      <dgm:spPr/>
    </dgm:pt>
    <dgm:pt modelId="{797FBD49-A139-409C-80D6-2992C6762477}" type="pres">
      <dgm:prSet presAssocID="{9ADEECC3-7F9F-46A7-B5DA-4F3694F77112}" presName="LevelTwoTextNode" presStyleLbl="node3" presStyleIdx="2" presStyleCnt="7" custScaleX="117040" custScaleY="60665">
        <dgm:presLayoutVars>
          <dgm:chPref val="3"/>
        </dgm:presLayoutVars>
      </dgm:prSet>
      <dgm:spPr/>
      <dgm:t>
        <a:bodyPr/>
        <a:lstStyle/>
        <a:p>
          <a:endParaRPr lang="en-US"/>
        </a:p>
      </dgm:t>
    </dgm:pt>
    <dgm:pt modelId="{31D18E03-2145-41C5-8A25-705D6BFA78D5}" type="pres">
      <dgm:prSet presAssocID="{9ADEECC3-7F9F-46A7-B5DA-4F3694F77112}" presName="level3hierChild" presStyleCnt="0"/>
      <dgm:spPr/>
    </dgm:pt>
    <dgm:pt modelId="{4AA5200D-7B15-42DE-9422-B197E4970211}" type="pres">
      <dgm:prSet presAssocID="{75F630ED-A7FC-4A27-96D8-2461E5115420}" presName="conn2-1" presStyleLbl="parChTrans1D4" presStyleIdx="0" presStyleCnt="10"/>
      <dgm:spPr/>
      <dgm:t>
        <a:bodyPr/>
        <a:lstStyle/>
        <a:p>
          <a:endParaRPr lang="en-US"/>
        </a:p>
      </dgm:t>
    </dgm:pt>
    <dgm:pt modelId="{E6077319-7C6E-4777-97B3-CA97D1DAD822}" type="pres">
      <dgm:prSet presAssocID="{75F630ED-A7FC-4A27-96D8-2461E5115420}" presName="connTx" presStyleLbl="parChTrans1D4" presStyleIdx="0" presStyleCnt="10"/>
      <dgm:spPr/>
      <dgm:t>
        <a:bodyPr/>
        <a:lstStyle/>
        <a:p>
          <a:endParaRPr lang="en-US"/>
        </a:p>
      </dgm:t>
    </dgm:pt>
    <dgm:pt modelId="{160396F2-C918-469D-B3DD-4DBBB7563CF1}" type="pres">
      <dgm:prSet presAssocID="{15B13E3A-CE8B-4DDB-99F6-4A778AADA124}" presName="root2" presStyleCnt="0"/>
      <dgm:spPr/>
    </dgm:pt>
    <dgm:pt modelId="{3B8868D9-9F8B-47F9-99EF-A48BC6B2FF26}" type="pres">
      <dgm:prSet presAssocID="{15B13E3A-CE8B-4DDB-99F6-4A778AADA124}" presName="LevelTwoTextNode" presStyleLbl="node4" presStyleIdx="0" presStyleCnt="10" custScaleX="121507" custScaleY="59036">
        <dgm:presLayoutVars>
          <dgm:chPref val="3"/>
        </dgm:presLayoutVars>
      </dgm:prSet>
      <dgm:spPr/>
      <dgm:t>
        <a:bodyPr/>
        <a:lstStyle/>
        <a:p>
          <a:endParaRPr lang="en-US"/>
        </a:p>
      </dgm:t>
    </dgm:pt>
    <dgm:pt modelId="{F1BA8509-48B6-44D9-B6F0-090B84E3C117}" type="pres">
      <dgm:prSet presAssocID="{15B13E3A-CE8B-4DDB-99F6-4A778AADA124}" presName="level3hierChild" presStyleCnt="0"/>
      <dgm:spPr/>
    </dgm:pt>
    <dgm:pt modelId="{81DF227C-317B-417C-B837-BF4939219178}" type="pres">
      <dgm:prSet presAssocID="{1CE192A6-6AB3-4451-998F-D2635F17DFF1}" presName="conn2-1" presStyleLbl="parChTrans1D4" presStyleIdx="1" presStyleCnt="10"/>
      <dgm:spPr/>
      <dgm:t>
        <a:bodyPr/>
        <a:lstStyle/>
        <a:p>
          <a:endParaRPr lang="en-US"/>
        </a:p>
      </dgm:t>
    </dgm:pt>
    <dgm:pt modelId="{C2015C7B-D32C-4CE2-BC7D-C9E321ED4B0D}" type="pres">
      <dgm:prSet presAssocID="{1CE192A6-6AB3-4451-998F-D2635F17DFF1}" presName="connTx" presStyleLbl="parChTrans1D4" presStyleIdx="1" presStyleCnt="10"/>
      <dgm:spPr/>
      <dgm:t>
        <a:bodyPr/>
        <a:lstStyle/>
        <a:p>
          <a:endParaRPr lang="en-US"/>
        </a:p>
      </dgm:t>
    </dgm:pt>
    <dgm:pt modelId="{1D2643D1-9721-4869-8B26-F7B57CCBA54C}" type="pres">
      <dgm:prSet presAssocID="{5A06D474-CF30-4D35-8779-5ED70C17EFCB}" presName="root2" presStyleCnt="0"/>
      <dgm:spPr/>
    </dgm:pt>
    <dgm:pt modelId="{41370F12-1FA0-4579-8285-C15FA148591C}" type="pres">
      <dgm:prSet presAssocID="{5A06D474-CF30-4D35-8779-5ED70C17EFCB}" presName="LevelTwoTextNode" presStyleLbl="node4" presStyleIdx="1" presStyleCnt="10" custScaleX="141642" custScaleY="60674">
        <dgm:presLayoutVars>
          <dgm:chPref val="3"/>
        </dgm:presLayoutVars>
      </dgm:prSet>
      <dgm:spPr/>
      <dgm:t>
        <a:bodyPr/>
        <a:lstStyle/>
        <a:p>
          <a:endParaRPr lang="en-US"/>
        </a:p>
      </dgm:t>
    </dgm:pt>
    <dgm:pt modelId="{4012EABF-8046-4F68-B7F4-6930763191CD}" type="pres">
      <dgm:prSet presAssocID="{5A06D474-CF30-4D35-8779-5ED70C17EFCB}" presName="level3hierChild" presStyleCnt="0"/>
      <dgm:spPr/>
    </dgm:pt>
    <dgm:pt modelId="{2864DC2A-13C0-4E4B-A7F3-F63F340FA450}" type="pres">
      <dgm:prSet presAssocID="{986B7168-B57B-41C8-BFC6-0EBF5796DDB7}" presName="conn2-1" presStyleLbl="parChTrans1D3" presStyleIdx="3" presStyleCnt="7"/>
      <dgm:spPr/>
      <dgm:t>
        <a:bodyPr/>
        <a:lstStyle/>
        <a:p>
          <a:endParaRPr lang="en-US"/>
        </a:p>
      </dgm:t>
    </dgm:pt>
    <dgm:pt modelId="{346F9867-B732-44D3-B591-4FC16781C35B}" type="pres">
      <dgm:prSet presAssocID="{986B7168-B57B-41C8-BFC6-0EBF5796DDB7}" presName="connTx" presStyleLbl="parChTrans1D3" presStyleIdx="3" presStyleCnt="7"/>
      <dgm:spPr/>
      <dgm:t>
        <a:bodyPr/>
        <a:lstStyle/>
        <a:p>
          <a:endParaRPr lang="en-US"/>
        </a:p>
      </dgm:t>
    </dgm:pt>
    <dgm:pt modelId="{1CCA5EC4-0B2E-48DA-9177-936A8E95D339}" type="pres">
      <dgm:prSet presAssocID="{33C05A44-A2B6-4CDD-B983-9E8D17B54B1B}" presName="root2" presStyleCnt="0"/>
      <dgm:spPr/>
    </dgm:pt>
    <dgm:pt modelId="{B38E3594-CA56-4A29-BFDC-CA290103A3A6}" type="pres">
      <dgm:prSet presAssocID="{33C05A44-A2B6-4CDD-B983-9E8D17B54B1B}" presName="LevelTwoTextNode" presStyleLbl="node3" presStyleIdx="3" presStyleCnt="7" custScaleY="55484">
        <dgm:presLayoutVars>
          <dgm:chPref val="3"/>
        </dgm:presLayoutVars>
      </dgm:prSet>
      <dgm:spPr/>
      <dgm:t>
        <a:bodyPr/>
        <a:lstStyle/>
        <a:p>
          <a:endParaRPr lang="en-US"/>
        </a:p>
      </dgm:t>
    </dgm:pt>
    <dgm:pt modelId="{C5A0FD96-86B8-4A41-9D84-94EABE4C37F2}" type="pres">
      <dgm:prSet presAssocID="{33C05A44-A2B6-4CDD-B983-9E8D17B54B1B}" presName="level3hierChild" presStyleCnt="0"/>
      <dgm:spPr/>
    </dgm:pt>
    <dgm:pt modelId="{2E830E8B-B241-4984-BFF5-BCC0806E238E}" type="pres">
      <dgm:prSet presAssocID="{A68335E5-009E-44DF-97AB-B7A1ACEA24EB}" presName="conn2-1" presStyleLbl="parChTrans1D4" presStyleIdx="2" presStyleCnt="10"/>
      <dgm:spPr/>
      <dgm:t>
        <a:bodyPr/>
        <a:lstStyle/>
        <a:p>
          <a:endParaRPr lang="en-US"/>
        </a:p>
      </dgm:t>
    </dgm:pt>
    <dgm:pt modelId="{6C681D0A-EFBE-40D7-8FA9-0029C727D1F3}" type="pres">
      <dgm:prSet presAssocID="{A68335E5-009E-44DF-97AB-B7A1ACEA24EB}" presName="connTx" presStyleLbl="parChTrans1D4" presStyleIdx="2" presStyleCnt="10"/>
      <dgm:spPr/>
      <dgm:t>
        <a:bodyPr/>
        <a:lstStyle/>
        <a:p>
          <a:endParaRPr lang="en-US"/>
        </a:p>
      </dgm:t>
    </dgm:pt>
    <dgm:pt modelId="{34D76B34-6EB6-4D02-986A-9A5B7465C171}" type="pres">
      <dgm:prSet presAssocID="{167FAECA-7F86-4699-8440-417F2D217544}" presName="root2" presStyleCnt="0"/>
      <dgm:spPr/>
    </dgm:pt>
    <dgm:pt modelId="{EAE0073B-E695-4C6C-B978-B5E3B7024E20}" type="pres">
      <dgm:prSet presAssocID="{167FAECA-7F86-4699-8440-417F2D217544}" presName="LevelTwoTextNode" presStyleLbl="node4" presStyleIdx="2" presStyleCnt="10" custScaleX="119754" custScaleY="63062">
        <dgm:presLayoutVars>
          <dgm:chPref val="3"/>
        </dgm:presLayoutVars>
      </dgm:prSet>
      <dgm:spPr/>
      <dgm:t>
        <a:bodyPr/>
        <a:lstStyle/>
        <a:p>
          <a:endParaRPr lang="en-US"/>
        </a:p>
      </dgm:t>
    </dgm:pt>
    <dgm:pt modelId="{15B5017A-F407-4601-B757-58B127DF9ECC}" type="pres">
      <dgm:prSet presAssocID="{167FAECA-7F86-4699-8440-417F2D217544}" presName="level3hierChild" presStyleCnt="0"/>
      <dgm:spPr/>
    </dgm:pt>
    <dgm:pt modelId="{D88348ED-527A-4837-8156-098C1F615BFB}" type="pres">
      <dgm:prSet presAssocID="{9F12261C-2D8C-4E44-BC1A-1A217B62ECC2}" presName="conn2-1" presStyleLbl="parChTrans1D2" presStyleIdx="2" presStyleCnt="4"/>
      <dgm:spPr/>
      <dgm:t>
        <a:bodyPr/>
        <a:lstStyle/>
        <a:p>
          <a:endParaRPr lang="en-US"/>
        </a:p>
      </dgm:t>
    </dgm:pt>
    <dgm:pt modelId="{DD8AA6E0-BA21-42D8-8E4A-93AFF5B7CBEA}" type="pres">
      <dgm:prSet presAssocID="{9F12261C-2D8C-4E44-BC1A-1A217B62ECC2}" presName="connTx" presStyleLbl="parChTrans1D2" presStyleIdx="2" presStyleCnt="4"/>
      <dgm:spPr/>
      <dgm:t>
        <a:bodyPr/>
        <a:lstStyle/>
        <a:p>
          <a:endParaRPr lang="en-US"/>
        </a:p>
      </dgm:t>
    </dgm:pt>
    <dgm:pt modelId="{22795D5D-6477-408C-8785-133C6F81E485}" type="pres">
      <dgm:prSet presAssocID="{2E691FFF-7427-44F8-A8A7-0CB32246E31C}" presName="root2" presStyleCnt="0"/>
      <dgm:spPr/>
    </dgm:pt>
    <dgm:pt modelId="{0C7AD588-E19E-4FA4-8679-76D852021E3D}" type="pres">
      <dgm:prSet presAssocID="{2E691FFF-7427-44F8-A8A7-0CB32246E31C}" presName="LevelTwoTextNode" presStyleLbl="node2" presStyleIdx="2" presStyleCnt="4" custScaleY="70909">
        <dgm:presLayoutVars>
          <dgm:chPref val="3"/>
        </dgm:presLayoutVars>
      </dgm:prSet>
      <dgm:spPr/>
      <dgm:t>
        <a:bodyPr/>
        <a:lstStyle/>
        <a:p>
          <a:endParaRPr lang="en-US"/>
        </a:p>
      </dgm:t>
    </dgm:pt>
    <dgm:pt modelId="{931CE5FB-4819-4396-B9CF-E5B2AA7AF582}" type="pres">
      <dgm:prSet presAssocID="{2E691FFF-7427-44F8-A8A7-0CB32246E31C}" presName="level3hierChild" presStyleCnt="0"/>
      <dgm:spPr/>
    </dgm:pt>
    <dgm:pt modelId="{F9C387D6-3DB2-43EE-A8C5-C98DF7AA1264}" type="pres">
      <dgm:prSet presAssocID="{C9AB5B93-AA24-4987-A7EA-9F702A8D98DC}" presName="conn2-1" presStyleLbl="parChTrans1D3" presStyleIdx="4" presStyleCnt="7"/>
      <dgm:spPr/>
      <dgm:t>
        <a:bodyPr/>
        <a:lstStyle/>
        <a:p>
          <a:endParaRPr lang="en-US"/>
        </a:p>
      </dgm:t>
    </dgm:pt>
    <dgm:pt modelId="{54AF12FD-3B65-46EE-9011-B900D4CBD75B}" type="pres">
      <dgm:prSet presAssocID="{C9AB5B93-AA24-4987-A7EA-9F702A8D98DC}" presName="connTx" presStyleLbl="parChTrans1D3" presStyleIdx="4" presStyleCnt="7"/>
      <dgm:spPr/>
      <dgm:t>
        <a:bodyPr/>
        <a:lstStyle/>
        <a:p>
          <a:endParaRPr lang="en-US"/>
        </a:p>
      </dgm:t>
    </dgm:pt>
    <dgm:pt modelId="{2860C44C-8CEC-49E4-84FD-6CAB9BFEB225}" type="pres">
      <dgm:prSet presAssocID="{3AEBF0E2-45AF-4956-BF8F-20F6FA6CE5F6}" presName="root2" presStyleCnt="0"/>
      <dgm:spPr/>
    </dgm:pt>
    <dgm:pt modelId="{CC6B0A1C-BAB8-4AB7-9EF6-A7279AB3044F}" type="pres">
      <dgm:prSet presAssocID="{3AEBF0E2-45AF-4956-BF8F-20F6FA6CE5F6}" presName="LevelTwoTextNode" presStyleLbl="node3" presStyleIdx="4" presStyleCnt="7" custScaleY="66327">
        <dgm:presLayoutVars>
          <dgm:chPref val="3"/>
        </dgm:presLayoutVars>
      </dgm:prSet>
      <dgm:spPr/>
      <dgm:t>
        <a:bodyPr/>
        <a:lstStyle/>
        <a:p>
          <a:endParaRPr lang="en-US"/>
        </a:p>
      </dgm:t>
    </dgm:pt>
    <dgm:pt modelId="{58636A5C-0915-4FC5-916B-8EEEEF627EA0}" type="pres">
      <dgm:prSet presAssocID="{3AEBF0E2-45AF-4956-BF8F-20F6FA6CE5F6}" presName="level3hierChild" presStyleCnt="0"/>
      <dgm:spPr/>
    </dgm:pt>
    <dgm:pt modelId="{82063FD8-2DE8-42B1-AC01-6CDB0BC37358}" type="pres">
      <dgm:prSet presAssocID="{476EF9D4-D438-40F7-BC97-D488DFA755A1}" presName="conn2-1" presStyleLbl="parChTrans1D2" presStyleIdx="3" presStyleCnt="4"/>
      <dgm:spPr/>
      <dgm:t>
        <a:bodyPr/>
        <a:lstStyle/>
        <a:p>
          <a:endParaRPr lang="en-US"/>
        </a:p>
      </dgm:t>
    </dgm:pt>
    <dgm:pt modelId="{12C2DC85-DDAF-4F57-9841-150A97500304}" type="pres">
      <dgm:prSet presAssocID="{476EF9D4-D438-40F7-BC97-D488DFA755A1}" presName="connTx" presStyleLbl="parChTrans1D2" presStyleIdx="3" presStyleCnt="4"/>
      <dgm:spPr/>
      <dgm:t>
        <a:bodyPr/>
        <a:lstStyle/>
        <a:p>
          <a:endParaRPr lang="en-US"/>
        </a:p>
      </dgm:t>
    </dgm:pt>
    <dgm:pt modelId="{BB9F06D9-715A-43BB-BBE0-36022263CCCD}" type="pres">
      <dgm:prSet presAssocID="{1CEB947C-EB39-4414-83A1-BE86AAF2267B}" presName="root2" presStyleCnt="0"/>
      <dgm:spPr/>
    </dgm:pt>
    <dgm:pt modelId="{26D8E710-F0D2-45EF-BDE9-84F12E45A85F}" type="pres">
      <dgm:prSet presAssocID="{1CEB947C-EB39-4414-83A1-BE86AAF2267B}" presName="LevelTwoTextNode" presStyleLbl="node2" presStyleIdx="3" presStyleCnt="4" custScaleY="68947">
        <dgm:presLayoutVars>
          <dgm:chPref val="3"/>
        </dgm:presLayoutVars>
      </dgm:prSet>
      <dgm:spPr/>
      <dgm:t>
        <a:bodyPr/>
        <a:lstStyle/>
        <a:p>
          <a:endParaRPr lang="en-US"/>
        </a:p>
      </dgm:t>
    </dgm:pt>
    <dgm:pt modelId="{49A1BD6B-7533-428F-A42D-5017EF29B777}" type="pres">
      <dgm:prSet presAssocID="{1CEB947C-EB39-4414-83A1-BE86AAF2267B}" presName="level3hierChild" presStyleCnt="0"/>
      <dgm:spPr/>
    </dgm:pt>
    <dgm:pt modelId="{D2E7D7FB-33DA-439B-A6FF-8B6265094B81}" type="pres">
      <dgm:prSet presAssocID="{87496514-96A4-4444-A6DB-6129F3F29F48}" presName="conn2-1" presStyleLbl="parChTrans1D3" presStyleIdx="5" presStyleCnt="7"/>
      <dgm:spPr/>
      <dgm:t>
        <a:bodyPr/>
        <a:lstStyle/>
        <a:p>
          <a:endParaRPr lang="en-US"/>
        </a:p>
      </dgm:t>
    </dgm:pt>
    <dgm:pt modelId="{935E24CC-008B-4BE9-B3EB-41EB22B15B73}" type="pres">
      <dgm:prSet presAssocID="{87496514-96A4-4444-A6DB-6129F3F29F48}" presName="connTx" presStyleLbl="parChTrans1D3" presStyleIdx="5" presStyleCnt="7"/>
      <dgm:spPr/>
      <dgm:t>
        <a:bodyPr/>
        <a:lstStyle/>
        <a:p>
          <a:endParaRPr lang="en-US"/>
        </a:p>
      </dgm:t>
    </dgm:pt>
    <dgm:pt modelId="{E62C7F9E-FD58-4448-9155-836036332B8E}" type="pres">
      <dgm:prSet presAssocID="{90DC5E90-6F4B-47AA-87D8-9134DB917318}" presName="root2" presStyleCnt="0"/>
      <dgm:spPr/>
    </dgm:pt>
    <dgm:pt modelId="{16B11AF4-04C8-4F95-B50D-C951D10CBCFB}" type="pres">
      <dgm:prSet presAssocID="{90DC5E90-6F4B-47AA-87D8-9134DB917318}" presName="LevelTwoTextNode" presStyleLbl="node3" presStyleIdx="5" presStyleCnt="7" custScaleY="61921">
        <dgm:presLayoutVars>
          <dgm:chPref val="3"/>
        </dgm:presLayoutVars>
      </dgm:prSet>
      <dgm:spPr/>
      <dgm:t>
        <a:bodyPr/>
        <a:lstStyle/>
        <a:p>
          <a:endParaRPr lang="en-US"/>
        </a:p>
      </dgm:t>
    </dgm:pt>
    <dgm:pt modelId="{A0AFD6A4-F26C-4F04-A84F-3C18E736E10C}" type="pres">
      <dgm:prSet presAssocID="{90DC5E90-6F4B-47AA-87D8-9134DB917318}" presName="level3hierChild" presStyleCnt="0"/>
      <dgm:spPr/>
    </dgm:pt>
    <dgm:pt modelId="{D8394A56-8A48-43C9-8876-8EA39F4B73ED}" type="pres">
      <dgm:prSet presAssocID="{DD1E4FED-04E7-448F-B812-8BEE8486DD43}" presName="conn2-1" presStyleLbl="parChTrans1D4" presStyleIdx="3" presStyleCnt="10"/>
      <dgm:spPr/>
      <dgm:t>
        <a:bodyPr/>
        <a:lstStyle/>
        <a:p>
          <a:endParaRPr lang="en-US"/>
        </a:p>
      </dgm:t>
    </dgm:pt>
    <dgm:pt modelId="{13024C18-820A-4B62-BAEA-89D27D0765CD}" type="pres">
      <dgm:prSet presAssocID="{DD1E4FED-04E7-448F-B812-8BEE8486DD43}" presName="connTx" presStyleLbl="parChTrans1D4" presStyleIdx="3" presStyleCnt="10"/>
      <dgm:spPr/>
      <dgm:t>
        <a:bodyPr/>
        <a:lstStyle/>
        <a:p>
          <a:endParaRPr lang="en-US"/>
        </a:p>
      </dgm:t>
    </dgm:pt>
    <dgm:pt modelId="{1C82C597-4470-40A1-9D25-FAF2BF07E192}" type="pres">
      <dgm:prSet presAssocID="{058185CA-66DB-4273-A41B-CECD7A8DD30F}" presName="root2" presStyleCnt="0"/>
      <dgm:spPr/>
    </dgm:pt>
    <dgm:pt modelId="{F7DF3503-2E14-4B1A-9CBB-7E9883AC3E4A}" type="pres">
      <dgm:prSet presAssocID="{058185CA-66DB-4273-A41B-CECD7A8DD30F}" presName="LevelTwoTextNode" presStyleLbl="node4" presStyleIdx="3" presStyleCnt="10" custScaleX="197617" custScaleY="66569">
        <dgm:presLayoutVars>
          <dgm:chPref val="3"/>
        </dgm:presLayoutVars>
      </dgm:prSet>
      <dgm:spPr/>
      <dgm:t>
        <a:bodyPr/>
        <a:lstStyle/>
        <a:p>
          <a:endParaRPr lang="en-US"/>
        </a:p>
      </dgm:t>
    </dgm:pt>
    <dgm:pt modelId="{10260D0F-7A8A-453A-A0A9-7AB1CDBEDD4D}" type="pres">
      <dgm:prSet presAssocID="{058185CA-66DB-4273-A41B-CECD7A8DD30F}" presName="level3hierChild" presStyleCnt="0"/>
      <dgm:spPr/>
    </dgm:pt>
    <dgm:pt modelId="{7D05C43C-DFC0-4A88-8A56-94706F21A1FA}" type="pres">
      <dgm:prSet presAssocID="{811F41F9-23AE-4F3E-9695-05EB30B47BB2}" presName="conn2-1" presStyleLbl="parChTrans1D4" presStyleIdx="4" presStyleCnt="10"/>
      <dgm:spPr/>
      <dgm:t>
        <a:bodyPr/>
        <a:lstStyle/>
        <a:p>
          <a:endParaRPr lang="en-US"/>
        </a:p>
      </dgm:t>
    </dgm:pt>
    <dgm:pt modelId="{33F3F195-0D69-437A-AA03-20F248E1E632}" type="pres">
      <dgm:prSet presAssocID="{811F41F9-23AE-4F3E-9695-05EB30B47BB2}" presName="connTx" presStyleLbl="parChTrans1D4" presStyleIdx="4" presStyleCnt="10"/>
      <dgm:spPr/>
      <dgm:t>
        <a:bodyPr/>
        <a:lstStyle/>
        <a:p>
          <a:endParaRPr lang="en-US"/>
        </a:p>
      </dgm:t>
    </dgm:pt>
    <dgm:pt modelId="{A821B035-8A9C-46FB-9E73-44314A1115AD}" type="pres">
      <dgm:prSet presAssocID="{526B4BB0-2314-4A44-8A2C-555C722A488D}" presName="root2" presStyleCnt="0"/>
      <dgm:spPr/>
    </dgm:pt>
    <dgm:pt modelId="{9ECD2900-0A9A-47D1-A756-67C34D750CCF}" type="pres">
      <dgm:prSet presAssocID="{526B4BB0-2314-4A44-8A2C-555C722A488D}" presName="LevelTwoTextNode" presStyleLbl="node4" presStyleIdx="4" presStyleCnt="10" custScaleX="145824" custScaleY="72592">
        <dgm:presLayoutVars>
          <dgm:chPref val="3"/>
        </dgm:presLayoutVars>
      </dgm:prSet>
      <dgm:spPr/>
      <dgm:t>
        <a:bodyPr/>
        <a:lstStyle/>
        <a:p>
          <a:endParaRPr lang="en-US"/>
        </a:p>
      </dgm:t>
    </dgm:pt>
    <dgm:pt modelId="{3A25304D-E5C6-49B5-A259-2A0ABD45E35C}" type="pres">
      <dgm:prSet presAssocID="{526B4BB0-2314-4A44-8A2C-555C722A488D}" presName="level3hierChild" presStyleCnt="0"/>
      <dgm:spPr/>
    </dgm:pt>
    <dgm:pt modelId="{265BA9A4-8B4E-4711-88C7-AB227C949A94}" type="pres">
      <dgm:prSet presAssocID="{55FAC393-4BEB-48FC-8ACB-8A77E52659C4}" presName="conn2-1" presStyleLbl="parChTrans1D3" presStyleIdx="6" presStyleCnt="7"/>
      <dgm:spPr/>
      <dgm:t>
        <a:bodyPr/>
        <a:lstStyle/>
        <a:p>
          <a:endParaRPr lang="en-US"/>
        </a:p>
      </dgm:t>
    </dgm:pt>
    <dgm:pt modelId="{F9091B10-7237-43E5-93A5-0A860387BD22}" type="pres">
      <dgm:prSet presAssocID="{55FAC393-4BEB-48FC-8ACB-8A77E52659C4}" presName="connTx" presStyleLbl="parChTrans1D3" presStyleIdx="6" presStyleCnt="7"/>
      <dgm:spPr/>
      <dgm:t>
        <a:bodyPr/>
        <a:lstStyle/>
        <a:p>
          <a:endParaRPr lang="en-US"/>
        </a:p>
      </dgm:t>
    </dgm:pt>
    <dgm:pt modelId="{F87A97B9-BE22-4B2E-9810-7E6351D74F66}" type="pres">
      <dgm:prSet presAssocID="{08EB2621-46CB-4202-ADE5-AB4B3522E59F}" presName="root2" presStyleCnt="0"/>
      <dgm:spPr/>
    </dgm:pt>
    <dgm:pt modelId="{240ABD63-9087-4546-89CF-88541F4CEF52}" type="pres">
      <dgm:prSet presAssocID="{08EB2621-46CB-4202-ADE5-AB4B3522E59F}" presName="LevelTwoTextNode" presStyleLbl="node3" presStyleIdx="6" presStyleCnt="7" custScaleX="120239" custScaleY="60881">
        <dgm:presLayoutVars>
          <dgm:chPref val="3"/>
        </dgm:presLayoutVars>
      </dgm:prSet>
      <dgm:spPr/>
      <dgm:t>
        <a:bodyPr/>
        <a:lstStyle/>
        <a:p>
          <a:endParaRPr lang="en-US"/>
        </a:p>
      </dgm:t>
    </dgm:pt>
    <dgm:pt modelId="{5F8A3D0B-8C88-4314-90A2-53E524CB732B}" type="pres">
      <dgm:prSet presAssocID="{08EB2621-46CB-4202-ADE5-AB4B3522E59F}" presName="level3hierChild" presStyleCnt="0"/>
      <dgm:spPr/>
    </dgm:pt>
    <dgm:pt modelId="{BF0567E6-6DA9-48ED-9A37-47285840FDF7}" type="pres">
      <dgm:prSet presAssocID="{DC7403F1-0571-424F-8BE8-3CC1536FDE8C}" presName="conn2-1" presStyleLbl="parChTrans1D4" presStyleIdx="5" presStyleCnt="10"/>
      <dgm:spPr/>
      <dgm:t>
        <a:bodyPr/>
        <a:lstStyle/>
        <a:p>
          <a:endParaRPr lang="en-US"/>
        </a:p>
      </dgm:t>
    </dgm:pt>
    <dgm:pt modelId="{30099040-2BEC-46EB-AE9D-6A3BEF8052F4}" type="pres">
      <dgm:prSet presAssocID="{DC7403F1-0571-424F-8BE8-3CC1536FDE8C}" presName="connTx" presStyleLbl="parChTrans1D4" presStyleIdx="5" presStyleCnt="10"/>
      <dgm:spPr/>
      <dgm:t>
        <a:bodyPr/>
        <a:lstStyle/>
        <a:p>
          <a:endParaRPr lang="en-US"/>
        </a:p>
      </dgm:t>
    </dgm:pt>
    <dgm:pt modelId="{8B68CDD0-4452-4C80-9E5E-9AEC50B081C8}" type="pres">
      <dgm:prSet presAssocID="{A6F2A7DE-2AF6-4487-959F-D397992022A4}" presName="root2" presStyleCnt="0"/>
      <dgm:spPr/>
    </dgm:pt>
    <dgm:pt modelId="{E7F03264-C14C-446F-BCBE-D61750AF3A77}" type="pres">
      <dgm:prSet presAssocID="{A6F2A7DE-2AF6-4487-959F-D397992022A4}" presName="LevelTwoTextNode" presStyleLbl="node4" presStyleIdx="5" presStyleCnt="10" custScaleX="130067" custScaleY="68930">
        <dgm:presLayoutVars>
          <dgm:chPref val="3"/>
        </dgm:presLayoutVars>
      </dgm:prSet>
      <dgm:spPr/>
      <dgm:t>
        <a:bodyPr/>
        <a:lstStyle/>
        <a:p>
          <a:endParaRPr lang="en-US"/>
        </a:p>
      </dgm:t>
    </dgm:pt>
    <dgm:pt modelId="{F12AF1B5-E90E-4DED-AEC6-0A3EB3D78347}" type="pres">
      <dgm:prSet presAssocID="{A6F2A7DE-2AF6-4487-959F-D397992022A4}" presName="level3hierChild" presStyleCnt="0"/>
      <dgm:spPr/>
    </dgm:pt>
    <dgm:pt modelId="{21F216FC-1A29-4DA3-BE45-EBAAD540EDFF}" type="pres">
      <dgm:prSet presAssocID="{05AFFF34-8020-4494-B0AF-3B8FCE859F02}" presName="conn2-1" presStyleLbl="parChTrans1D4" presStyleIdx="6" presStyleCnt="10"/>
      <dgm:spPr/>
      <dgm:t>
        <a:bodyPr/>
        <a:lstStyle/>
        <a:p>
          <a:endParaRPr lang="en-US"/>
        </a:p>
      </dgm:t>
    </dgm:pt>
    <dgm:pt modelId="{C517C033-B09A-4E21-8604-8C0CA07E9762}" type="pres">
      <dgm:prSet presAssocID="{05AFFF34-8020-4494-B0AF-3B8FCE859F02}" presName="connTx" presStyleLbl="parChTrans1D4" presStyleIdx="6" presStyleCnt="10"/>
      <dgm:spPr/>
      <dgm:t>
        <a:bodyPr/>
        <a:lstStyle/>
        <a:p>
          <a:endParaRPr lang="en-US"/>
        </a:p>
      </dgm:t>
    </dgm:pt>
    <dgm:pt modelId="{268FC15B-6ECF-42F9-BB46-0EE2EF0C523A}" type="pres">
      <dgm:prSet presAssocID="{E2E4CF81-77EC-4CCE-8CBF-5EBF1BDFDD2A}" presName="root2" presStyleCnt="0"/>
      <dgm:spPr/>
    </dgm:pt>
    <dgm:pt modelId="{238A04B6-8EF5-45CF-9164-325F1FDB3A44}" type="pres">
      <dgm:prSet presAssocID="{E2E4CF81-77EC-4CCE-8CBF-5EBF1BDFDD2A}" presName="LevelTwoTextNode" presStyleLbl="node4" presStyleIdx="6" presStyleCnt="10" custScaleX="118652" custScaleY="55619">
        <dgm:presLayoutVars>
          <dgm:chPref val="3"/>
        </dgm:presLayoutVars>
      </dgm:prSet>
      <dgm:spPr/>
      <dgm:t>
        <a:bodyPr/>
        <a:lstStyle/>
        <a:p>
          <a:endParaRPr lang="en-US"/>
        </a:p>
      </dgm:t>
    </dgm:pt>
    <dgm:pt modelId="{5524673C-3A9E-4814-9EC7-C5ACCA641D22}" type="pres">
      <dgm:prSet presAssocID="{E2E4CF81-77EC-4CCE-8CBF-5EBF1BDFDD2A}" presName="level3hierChild" presStyleCnt="0"/>
      <dgm:spPr/>
    </dgm:pt>
    <dgm:pt modelId="{CB159F70-ABE8-4C17-9F22-0AB61C102E64}" type="pres">
      <dgm:prSet presAssocID="{8242B283-4BE2-4E85-BFEE-0EA44472760E}" presName="conn2-1" presStyleLbl="parChTrans1D4" presStyleIdx="7" presStyleCnt="10"/>
      <dgm:spPr/>
      <dgm:t>
        <a:bodyPr/>
        <a:lstStyle/>
        <a:p>
          <a:endParaRPr lang="en-US"/>
        </a:p>
      </dgm:t>
    </dgm:pt>
    <dgm:pt modelId="{65154119-D258-4A25-9837-29E60567675A}" type="pres">
      <dgm:prSet presAssocID="{8242B283-4BE2-4E85-BFEE-0EA44472760E}" presName="connTx" presStyleLbl="parChTrans1D4" presStyleIdx="7" presStyleCnt="10"/>
      <dgm:spPr/>
      <dgm:t>
        <a:bodyPr/>
        <a:lstStyle/>
        <a:p>
          <a:endParaRPr lang="en-US"/>
        </a:p>
      </dgm:t>
    </dgm:pt>
    <dgm:pt modelId="{66342CAE-E952-4D5C-AF0F-D8E08F34C7B7}" type="pres">
      <dgm:prSet presAssocID="{B95568D8-D303-49EB-85AC-0942EA985617}" presName="root2" presStyleCnt="0"/>
      <dgm:spPr/>
    </dgm:pt>
    <dgm:pt modelId="{CF2F8359-8E2C-400E-A50D-384EDB3CA8A3}" type="pres">
      <dgm:prSet presAssocID="{B95568D8-D303-49EB-85AC-0942EA985617}" presName="LevelTwoTextNode" presStyleLbl="node4" presStyleIdx="7" presStyleCnt="10" custScaleX="142685" custScaleY="56562">
        <dgm:presLayoutVars>
          <dgm:chPref val="3"/>
        </dgm:presLayoutVars>
      </dgm:prSet>
      <dgm:spPr/>
      <dgm:t>
        <a:bodyPr/>
        <a:lstStyle/>
        <a:p>
          <a:endParaRPr lang="en-US"/>
        </a:p>
      </dgm:t>
    </dgm:pt>
    <dgm:pt modelId="{9C17A70B-9804-4C9E-9B21-B9608840F4F7}" type="pres">
      <dgm:prSet presAssocID="{B95568D8-D303-49EB-85AC-0942EA985617}" presName="level3hierChild" presStyleCnt="0"/>
      <dgm:spPr/>
    </dgm:pt>
    <dgm:pt modelId="{4A7F0945-CD52-46CF-9330-64955ED272D3}" type="pres">
      <dgm:prSet presAssocID="{29280282-54F1-45C6-8D42-4754C6BDCF91}" presName="conn2-1" presStyleLbl="parChTrans1D4" presStyleIdx="8" presStyleCnt="10"/>
      <dgm:spPr/>
      <dgm:t>
        <a:bodyPr/>
        <a:lstStyle/>
        <a:p>
          <a:endParaRPr lang="en-US"/>
        </a:p>
      </dgm:t>
    </dgm:pt>
    <dgm:pt modelId="{9C019F64-9F54-4E42-B09D-B632A438C519}" type="pres">
      <dgm:prSet presAssocID="{29280282-54F1-45C6-8D42-4754C6BDCF91}" presName="connTx" presStyleLbl="parChTrans1D4" presStyleIdx="8" presStyleCnt="10"/>
      <dgm:spPr/>
      <dgm:t>
        <a:bodyPr/>
        <a:lstStyle/>
        <a:p>
          <a:endParaRPr lang="en-US"/>
        </a:p>
      </dgm:t>
    </dgm:pt>
    <dgm:pt modelId="{E73807F3-7FD6-464E-90ED-2C6F07685807}" type="pres">
      <dgm:prSet presAssocID="{AD20F728-8A1C-431A-A057-084EFAE2370E}" presName="root2" presStyleCnt="0"/>
      <dgm:spPr/>
    </dgm:pt>
    <dgm:pt modelId="{E36CEAF0-998B-4A4B-BA8D-EFF57F7AB8FA}" type="pres">
      <dgm:prSet presAssocID="{AD20F728-8A1C-431A-A057-084EFAE2370E}" presName="LevelTwoTextNode" presStyleLbl="node4" presStyleIdx="8" presStyleCnt="10" custScaleY="60639">
        <dgm:presLayoutVars>
          <dgm:chPref val="3"/>
        </dgm:presLayoutVars>
      </dgm:prSet>
      <dgm:spPr/>
      <dgm:t>
        <a:bodyPr/>
        <a:lstStyle/>
        <a:p>
          <a:endParaRPr lang="en-US"/>
        </a:p>
      </dgm:t>
    </dgm:pt>
    <dgm:pt modelId="{E4D82B99-DF89-49E4-912C-E0AA27367A01}" type="pres">
      <dgm:prSet presAssocID="{AD20F728-8A1C-431A-A057-084EFAE2370E}" presName="level3hierChild" presStyleCnt="0"/>
      <dgm:spPr/>
    </dgm:pt>
    <dgm:pt modelId="{605ED397-3BB2-4B24-BE01-C5E7F35EB3C0}" type="pres">
      <dgm:prSet presAssocID="{D87D5094-0096-4ED0-8BEC-3E12D5CBBBF0}" presName="conn2-1" presStyleLbl="parChTrans1D4" presStyleIdx="9" presStyleCnt="10"/>
      <dgm:spPr/>
      <dgm:t>
        <a:bodyPr/>
        <a:lstStyle/>
        <a:p>
          <a:endParaRPr lang="en-US"/>
        </a:p>
      </dgm:t>
    </dgm:pt>
    <dgm:pt modelId="{02A1F396-0D8F-41FA-A270-0769376E77F0}" type="pres">
      <dgm:prSet presAssocID="{D87D5094-0096-4ED0-8BEC-3E12D5CBBBF0}" presName="connTx" presStyleLbl="parChTrans1D4" presStyleIdx="9" presStyleCnt="10"/>
      <dgm:spPr/>
      <dgm:t>
        <a:bodyPr/>
        <a:lstStyle/>
        <a:p>
          <a:endParaRPr lang="en-US"/>
        </a:p>
      </dgm:t>
    </dgm:pt>
    <dgm:pt modelId="{B6BC3AFD-E3ED-4071-898F-ECED1E5B706D}" type="pres">
      <dgm:prSet presAssocID="{2ABC8B2A-1AE0-4445-BB0F-A32B638FE792}" presName="root2" presStyleCnt="0"/>
      <dgm:spPr/>
    </dgm:pt>
    <dgm:pt modelId="{FC31CFF5-CDC9-4FC6-A745-A19F38E995B7}" type="pres">
      <dgm:prSet presAssocID="{2ABC8B2A-1AE0-4445-BB0F-A32B638FE792}" presName="LevelTwoTextNode" presStyleLbl="node4" presStyleIdx="9" presStyleCnt="10" custScaleX="122030" custScaleY="59308">
        <dgm:presLayoutVars>
          <dgm:chPref val="3"/>
        </dgm:presLayoutVars>
      </dgm:prSet>
      <dgm:spPr/>
      <dgm:t>
        <a:bodyPr/>
        <a:lstStyle/>
        <a:p>
          <a:endParaRPr lang="en-US"/>
        </a:p>
      </dgm:t>
    </dgm:pt>
    <dgm:pt modelId="{53557962-1B04-4913-A8C3-69C6BD7A315C}" type="pres">
      <dgm:prSet presAssocID="{2ABC8B2A-1AE0-4445-BB0F-A32B638FE792}" presName="level3hierChild" presStyleCnt="0"/>
      <dgm:spPr/>
    </dgm:pt>
  </dgm:ptLst>
  <dgm:cxnLst>
    <dgm:cxn modelId="{B3F18899-BA53-4D7D-A939-16DF7A07D6D1}" type="presOf" srcId="{87496514-96A4-4444-A6DB-6129F3F29F48}" destId="{D2E7D7FB-33DA-439B-A6FF-8B6265094B81}" srcOrd="0" destOrd="0" presId="urn:microsoft.com/office/officeart/2005/8/layout/hierarchy2"/>
    <dgm:cxn modelId="{5C45A748-5A20-4015-9B66-56BF2F3BD901}" srcId="{90DC5E90-6F4B-47AA-87D8-9134DB917318}" destId="{526B4BB0-2314-4A44-8A2C-555C722A488D}" srcOrd="1" destOrd="0" parTransId="{811F41F9-23AE-4F3E-9695-05EB30B47BB2}" sibTransId="{23CE2816-7CF4-4D1D-B2FA-35A6F7CDAB89}"/>
    <dgm:cxn modelId="{2B53785B-5B83-4579-8C81-328BEDFA0DB3}" srcId="{5C72BA27-4ED8-4268-8C59-0D96FD60F177}" destId="{2B038B93-B8E9-4EE3-9443-436A929BCB09}" srcOrd="0" destOrd="0" parTransId="{946EF0D6-3817-4E92-8FB9-6A907EBD07C9}" sibTransId="{FCA82613-A770-4ABD-B543-618B7A8C7F69}"/>
    <dgm:cxn modelId="{099F02D1-D6D6-4044-A81A-E3832350B8A0}" type="presOf" srcId="{9F12261C-2D8C-4E44-BC1A-1A217B62ECC2}" destId="{DD8AA6E0-BA21-42D8-8E4A-93AFF5B7CBEA}" srcOrd="1" destOrd="0" presId="urn:microsoft.com/office/officeart/2005/8/layout/hierarchy2"/>
    <dgm:cxn modelId="{83C668B4-24B9-43D1-AE1A-3CE9D208CF45}" type="presOf" srcId="{476EF9D4-D438-40F7-BC97-D488DFA755A1}" destId="{82063FD8-2DE8-42B1-AC01-6CDB0BC37358}" srcOrd="0" destOrd="0" presId="urn:microsoft.com/office/officeart/2005/8/layout/hierarchy2"/>
    <dgm:cxn modelId="{6E00874F-483B-4506-84DB-5CEA639588BF}" type="presOf" srcId="{811F41F9-23AE-4F3E-9695-05EB30B47BB2}" destId="{33F3F195-0D69-437A-AA03-20F248E1E632}" srcOrd="1" destOrd="0" presId="urn:microsoft.com/office/officeart/2005/8/layout/hierarchy2"/>
    <dgm:cxn modelId="{991A1F34-2A77-4D24-B59A-0DFB2C4C886D}" type="presOf" srcId="{8242B283-4BE2-4E85-BFEE-0EA44472760E}" destId="{65154119-D258-4A25-9837-29E60567675A}" srcOrd="1" destOrd="0" presId="urn:microsoft.com/office/officeart/2005/8/layout/hierarchy2"/>
    <dgm:cxn modelId="{C5C45D2D-1E2C-4178-9849-0ECC1663EDFB}" type="presOf" srcId="{FAB60589-855B-4933-8283-6EA08460BF7F}" destId="{6693197B-78B7-47EE-9FE1-10471704F946}" srcOrd="1" destOrd="0" presId="urn:microsoft.com/office/officeart/2005/8/layout/hierarchy2"/>
    <dgm:cxn modelId="{ACF4F97E-8E22-4358-AB0D-45A1F2762079}" type="presOf" srcId="{986B7168-B57B-41C8-BFC6-0EBF5796DDB7}" destId="{2864DC2A-13C0-4E4B-A7F3-F63F340FA450}" srcOrd="0" destOrd="0" presId="urn:microsoft.com/office/officeart/2005/8/layout/hierarchy2"/>
    <dgm:cxn modelId="{07851576-2661-4F95-B4E2-FC5615E500FB}" srcId="{90DC5E90-6F4B-47AA-87D8-9134DB917318}" destId="{058185CA-66DB-4273-A41B-CECD7A8DD30F}" srcOrd="0" destOrd="0" parTransId="{DD1E4FED-04E7-448F-B812-8BEE8486DD43}" sibTransId="{CFCF1B2A-B272-4027-9FE7-CA3708D91675}"/>
    <dgm:cxn modelId="{DC5B68D2-BB06-4B1F-AD42-8978C735C5D4}" srcId="{5C72BA27-4ED8-4268-8C59-0D96FD60F177}" destId="{448C5BEE-4732-4357-B651-253BBAA9A8B7}" srcOrd="1" destOrd="0" parTransId="{B09DDAA1-FA7F-414B-AEFC-8FD8AD30AEAB}" sibTransId="{E7277957-DB8B-440C-91BE-D16E4AAF6EB0}"/>
    <dgm:cxn modelId="{5B06B467-E47F-4A96-85A4-1E54D5C3EEC5}" type="presOf" srcId="{5A06D474-CF30-4D35-8779-5ED70C17EFCB}" destId="{41370F12-1FA0-4579-8285-C15FA148591C}" srcOrd="0" destOrd="0" presId="urn:microsoft.com/office/officeart/2005/8/layout/hierarchy2"/>
    <dgm:cxn modelId="{428FF134-5454-4811-A8DC-5F8F38F4BF51}" type="presOf" srcId="{811F41F9-23AE-4F3E-9695-05EB30B47BB2}" destId="{7D05C43C-DFC0-4A88-8A56-94706F21A1FA}" srcOrd="0" destOrd="0" presId="urn:microsoft.com/office/officeart/2005/8/layout/hierarchy2"/>
    <dgm:cxn modelId="{CE2DAD75-2ED0-4841-A03B-D723A8183B83}" type="presOf" srcId="{946EF0D6-3817-4E92-8FB9-6A907EBD07C9}" destId="{E6950A32-D71C-4EA5-88AE-3B3F0287DC19}" srcOrd="1" destOrd="0" presId="urn:microsoft.com/office/officeart/2005/8/layout/hierarchy2"/>
    <dgm:cxn modelId="{4A4DBB48-6DE9-424F-AA8A-0AE0260880DC}" srcId="{08EB2621-46CB-4202-ADE5-AB4B3522E59F}" destId="{A6F2A7DE-2AF6-4487-959F-D397992022A4}" srcOrd="0" destOrd="0" parTransId="{DC7403F1-0571-424F-8BE8-3CC1536FDE8C}" sibTransId="{F70FABE7-6E1F-4EBF-B326-5CCE21C39BA3}"/>
    <dgm:cxn modelId="{1DFC16E0-EBDD-45B0-951A-07EC0B8406EB}" type="presOf" srcId="{F49A8C01-7410-48F0-BC22-AF5FC134600B}" destId="{1FB9E06D-EF2B-4048-9039-AD508A01931D}" srcOrd="0" destOrd="0" presId="urn:microsoft.com/office/officeart/2005/8/layout/hierarchy2"/>
    <dgm:cxn modelId="{0243DC38-1637-47E5-9400-3D9D45EFDD84}" type="presOf" srcId="{2ABC8B2A-1AE0-4445-BB0F-A32B638FE792}" destId="{FC31CFF5-CDC9-4FC6-A745-A19F38E995B7}" srcOrd="0" destOrd="0" presId="urn:microsoft.com/office/officeart/2005/8/layout/hierarchy2"/>
    <dgm:cxn modelId="{9AB5052B-A5DC-4697-8855-CEE89CC1BCE7}" srcId="{9ADEECC3-7F9F-46A7-B5DA-4F3694F77112}" destId="{15B13E3A-CE8B-4DDB-99F6-4A778AADA124}" srcOrd="0" destOrd="0" parTransId="{75F630ED-A7FC-4A27-96D8-2461E5115420}" sibTransId="{FEE16891-7989-46F7-9786-E8A184291411}"/>
    <dgm:cxn modelId="{82C1B7CF-4B2F-4067-8AED-E503B473BBD3}" type="presOf" srcId="{55FAC393-4BEB-48FC-8ACB-8A77E52659C4}" destId="{F9091B10-7237-43E5-93A5-0A860387BD22}" srcOrd="1" destOrd="0" presId="urn:microsoft.com/office/officeart/2005/8/layout/hierarchy2"/>
    <dgm:cxn modelId="{C38D67B9-6C9D-49BA-9EC3-3A4AE8F8651F}" type="presOf" srcId="{29280282-54F1-45C6-8D42-4754C6BDCF91}" destId="{9C019F64-9F54-4E42-B09D-B632A438C519}" srcOrd="1" destOrd="0" presId="urn:microsoft.com/office/officeart/2005/8/layout/hierarchy2"/>
    <dgm:cxn modelId="{E0356EFB-6586-4BBD-9557-67EA0D4846FB}" srcId="{1CEB947C-EB39-4414-83A1-BE86AAF2267B}" destId="{08EB2621-46CB-4202-ADE5-AB4B3522E59F}" srcOrd="1" destOrd="0" parTransId="{55FAC393-4BEB-48FC-8ACB-8A77E52659C4}" sibTransId="{7158E61D-5EB5-41AF-AE3D-EA283519902A}"/>
    <dgm:cxn modelId="{5EB869D7-A615-4EB3-9025-8424B7330A8D}" type="presOf" srcId="{9ADEECC3-7F9F-46A7-B5DA-4F3694F77112}" destId="{797FBD49-A139-409C-80D6-2992C6762477}" srcOrd="0" destOrd="0" presId="urn:microsoft.com/office/officeart/2005/8/layout/hierarchy2"/>
    <dgm:cxn modelId="{D61213EB-AA21-4862-8FBA-F787FC949788}" type="presOf" srcId="{9F12261C-2D8C-4E44-BC1A-1A217B62ECC2}" destId="{D88348ED-527A-4837-8156-098C1F615BFB}" srcOrd="0" destOrd="0" presId="urn:microsoft.com/office/officeart/2005/8/layout/hierarchy2"/>
    <dgm:cxn modelId="{71A90A58-5DD1-42AE-B257-A09AFA2916D4}" type="presOf" srcId="{76752B70-2FD8-4F70-8B44-25BFD449B474}" destId="{54743B2E-2B49-4B9C-BCFE-89B4A223022D}" srcOrd="0" destOrd="0" presId="urn:microsoft.com/office/officeart/2005/8/layout/hierarchy2"/>
    <dgm:cxn modelId="{73A5A3DB-C3D7-4CB2-A55D-448FEBEB3B9A}" type="presOf" srcId="{058185CA-66DB-4273-A41B-CECD7A8DD30F}" destId="{F7DF3503-2E14-4B1A-9CBB-7E9883AC3E4A}" srcOrd="0" destOrd="0" presId="urn:microsoft.com/office/officeart/2005/8/layout/hierarchy2"/>
    <dgm:cxn modelId="{49142F90-D5D0-452F-A8C8-96B2F733CF1D}" type="presOf" srcId="{1CE192A6-6AB3-4451-998F-D2635F17DFF1}" destId="{81DF227C-317B-417C-B837-BF4939219178}" srcOrd="0" destOrd="0" presId="urn:microsoft.com/office/officeart/2005/8/layout/hierarchy2"/>
    <dgm:cxn modelId="{60F1EF6F-2A01-4D0B-85EF-F6493F3A4E52}" type="presOf" srcId="{526B4BB0-2314-4A44-8A2C-555C722A488D}" destId="{9ECD2900-0A9A-47D1-A756-67C34D750CCF}" srcOrd="0" destOrd="0" presId="urn:microsoft.com/office/officeart/2005/8/layout/hierarchy2"/>
    <dgm:cxn modelId="{0BD35BC0-7C23-46D3-8A8F-EAEDE34E48B9}" srcId="{33C05A44-A2B6-4CDD-B983-9E8D17B54B1B}" destId="{167FAECA-7F86-4699-8440-417F2D217544}" srcOrd="0" destOrd="0" parTransId="{A68335E5-009E-44DF-97AB-B7A1ACEA24EB}" sibTransId="{53B4D223-7E0C-4066-A33C-E9D58EB7DE92}"/>
    <dgm:cxn modelId="{EE9F7470-5740-469B-A87A-10BC7A709811}" type="presOf" srcId="{5D61EA02-8BFA-4D0F-8E46-5E315580374A}" destId="{D5ACFD89-23A4-4CF0-A4C3-F21EF07981F7}" srcOrd="0" destOrd="0" presId="urn:microsoft.com/office/officeart/2005/8/layout/hierarchy2"/>
    <dgm:cxn modelId="{6BE8C87E-1AE6-438D-9A1D-9A4089E00D64}" type="presOf" srcId="{75F630ED-A7FC-4A27-96D8-2461E5115420}" destId="{4AA5200D-7B15-42DE-9422-B197E4970211}" srcOrd="0" destOrd="0" presId="urn:microsoft.com/office/officeart/2005/8/layout/hierarchy2"/>
    <dgm:cxn modelId="{081E9751-820F-4C24-B96D-D3863C13701A}" type="presOf" srcId="{D87D5094-0096-4ED0-8BEC-3E12D5CBBBF0}" destId="{605ED397-3BB2-4B24-BE01-C5E7F35EB3C0}" srcOrd="0" destOrd="0" presId="urn:microsoft.com/office/officeart/2005/8/layout/hierarchy2"/>
    <dgm:cxn modelId="{5816E918-0B20-42E8-A852-8BF9EC649F96}" type="presOf" srcId="{87496514-96A4-4444-A6DB-6129F3F29F48}" destId="{935E24CC-008B-4BE9-B3EB-41EB22B15B73}" srcOrd="1" destOrd="0" presId="urn:microsoft.com/office/officeart/2005/8/layout/hierarchy2"/>
    <dgm:cxn modelId="{4C67A9C1-2402-49BF-843A-964BDD3D9A61}" type="presOf" srcId="{167FAECA-7F86-4699-8440-417F2D217544}" destId="{EAE0073B-E695-4C6C-B978-B5E3B7024E20}" srcOrd="0" destOrd="0" presId="urn:microsoft.com/office/officeart/2005/8/layout/hierarchy2"/>
    <dgm:cxn modelId="{5FFF614E-E96B-47CF-AA12-37CE29A2D6D9}" type="presOf" srcId="{C9AB5B93-AA24-4987-A7EA-9F702A8D98DC}" destId="{F9C387D6-3DB2-43EE-A8C5-C98DF7AA1264}" srcOrd="0" destOrd="0" presId="urn:microsoft.com/office/officeart/2005/8/layout/hierarchy2"/>
    <dgm:cxn modelId="{CD3F3145-D435-43F3-AA3A-596FFB44B766}" type="presOf" srcId="{DC7403F1-0571-424F-8BE8-3CC1536FDE8C}" destId="{30099040-2BEC-46EB-AE9D-6A3BEF8052F4}" srcOrd="1" destOrd="0" presId="urn:microsoft.com/office/officeart/2005/8/layout/hierarchy2"/>
    <dgm:cxn modelId="{61167F68-2E55-4681-8806-FA08206AB502}" type="presOf" srcId="{2BEEED00-B133-46F3-9B7F-8EF3EFD999F1}" destId="{FD7A0172-CB25-4911-B3EF-667A39E7DCE7}" srcOrd="0" destOrd="0" presId="urn:microsoft.com/office/officeart/2005/8/layout/hierarchy2"/>
    <dgm:cxn modelId="{5910A018-03A5-41B0-8A05-94B82A9D313D}" srcId="{5D61EA02-8BFA-4D0F-8E46-5E315580374A}" destId="{5C72BA27-4ED8-4268-8C59-0D96FD60F177}" srcOrd="0" destOrd="0" parTransId="{2BEEED00-B133-46F3-9B7F-8EF3EFD999F1}" sibTransId="{DD07C94F-AFD1-4731-A3E5-6EDB007D742B}"/>
    <dgm:cxn modelId="{3BFB411F-717E-43EA-B98E-C181B582A5A4}" srcId="{541A30EA-272A-418C-AFBA-B573FCDB56CE}" destId="{5D61EA02-8BFA-4D0F-8E46-5E315580374A}" srcOrd="0" destOrd="0" parTransId="{7A1608D9-E4CA-4808-BEE3-CED60C7A0DD1}" sibTransId="{B6D5FED1-833C-4A62-839E-2ED13889959B}"/>
    <dgm:cxn modelId="{A2BF4E79-4DD3-42E3-ABD3-164EA93021D4}" type="presOf" srcId="{A68335E5-009E-44DF-97AB-B7A1ACEA24EB}" destId="{2E830E8B-B241-4984-BFF5-BCC0806E238E}" srcOrd="0" destOrd="0" presId="urn:microsoft.com/office/officeart/2005/8/layout/hierarchy2"/>
    <dgm:cxn modelId="{F375416E-D18D-4F0A-B9A9-10DEF9DDCF12}" srcId="{76752B70-2FD8-4F70-8B44-25BFD449B474}" destId="{33C05A44-A2B6-4CDD-B983-9E8D17B54B1B}" srcOrd="1" destOrd="0" parTransId="{986B7168-B57B-41C8-BFC6-0EBF5796DDB7}" sibTransId="{E0503955-EABC-4A5E-967E-79D884C93AFD}"/>
    <dgm:cxn modelId="{23C746EF-5CFF-4B27-9DB2-26BB752BA1C0}" type="presOf" srcId="{2BEEED00-B133-46F3-9B7F-8EF3EFD999F1}" destId="{C971E15B-3AB3-4DCE-BC91-B1D0C67824A6}" srcOrd="1" destOrd="0" presId="urn:microsoft.com/office/officeart/2005/8/layout/hierarchy2"/>
    <dgm:cxn modelId="{3543BB8C-D450-4514-AAA9-682D2E3B568E}" type="presOf" srcId="{90DC5E90-6F4B-47AA-87D8-9134DB917318}" destId="{16B11AF4-04C8-4F95-B50D-C951D10CBCFB}" srcOrd="0" destOrd="0" presId="urn:microsoft.com/office/officeart/2005/8/layout/hierarchy2"/>
    <dgm:cxn modelId="{E0C6A890-5F2E-4CD5-AD28-3322D7269CFE}" type="presOf" srcId="{05AFFF34-8020-4494-B0AF-3B8FCE859F02}" destId="{C517C033-B09A-4E21-8604-8C0CA07E9762}" srcOrd="1" destOrd="0" presId="urn:microsoft.com/office/officeart/2005/8/layout/hierarchy2"/>
    <dgm:cxn modelId="{9300E61D-AB92-4363-8553-BB33A7124CB9}" type="presOf" srcId="{8242B283-4BE2-4E85-BFEE-0EA44472760E}" destId="{CB159F70-ABE8-4C17-9F22-0AB61C102E64}" srcOrd="0" destOrd="0" presId="urn:microsoft.com/office/officeart/2005/8/layout/hierarchy2"/>
    <dgm:cxn modelId="{41D76A0B-C865-4E85-9BC2-9FF758DB3839}" srcId="{1CEB947C-EB39-4414-83A1-BE86AAF2267B}" destId="{90DC5E90-6F4B-47AA-87D8-9134DB917318}" srcOrd="0" destOrd="0" parTransId="{87496514-96A4-4444-A6DB-6129F3F29F48}" sibTransId="{CC19B6FF-AA7D-449F-95A5-ADD14B7BBB00}"/>
    <dgm:cxn modelId="{AFEE165D-8EF6-49CA-8BE4-7B43344F40F5}" type="presOf" srcId="{448C5BEE-4732-4357-B651-253BBAA9A8B7}" destId="{5A4405BA-2082-47F6-9FF1-48042B30A932}" srcOrd="0" destOrd="0" presId="urn:microsoft.com/office/officeart/2005/8/layout/hierarchy2"/>
    <dgm:cxn modelId="{4CC93826-66D2-4012-9C3E-8B8BF96CDF88}" type="presOf" srcId="{B95568D8-D303-49EB-85AC-0942EA985617}" destId="{CF2F8359-8E2C-400E-A50D-384EDB3CA8A3}" srcOrd="0" destOrd="0" presId="urn:microsoft.com/office/officeart/2005/8/layout/hierarchy2"/>
    <dgm:cxn modelId="{83FC917D-DE06-4535-851D-0D0EB7B08D99}" type="presOf" srcId="{05AFFF34-8020-4494-B0AF-3B8FCE859F02}" destId="{21F216FC-1A29-4DA3-BE45-EBAAD540EDFF}" srcOrd="0" destOrd="0" presId="urn:microsoft.com/office/officeart/2005/8/layout/hierarchy2"/>
    <dgm:cxn modelId="{0D3707E2-AA6A-4538-A3B9-08051139BD22}" type="presOf" srcId="{AD20F728-8A1C-431A-A057-084EFAE2370E}" destId="{E36CEAF0-998B-4A4B-BA8D-EFF57F7AB8FA}" srcOrd="0" destOrd="0" presId="urn:microsoft.com/office/officeart/2005/8/layout/hierarchy2"/>
    <dgm:cxn modelId="{9D19878B-1F75-44F5-8D33-9F1DE7C7CC38}" type="presOf" srcId="{A68335E5-009E-44DF-97AB-B7A1ACEA24EB}" destId="{6C681D0A-EFBE-40D7-8FA9-0029C727D1F3}" srcOrd="1" destOrd="0" presId="urn:microsoft.com/office/officeart/2005/8/layout/hierarchy2"/>
    <dgm:cxn modelId="{822CE42B-87B3-4907-BD07-33709549AF03}" srcId="{2E691FFF-7427-44F8-A8A7-0CB32246E31C}" destId="{3AEBF0E2-45AF-4956-BF8F-20F6FA6CE5F6}" srcOrd="0" destOrd="0" parTransId="{C9AB5B93-AA24-4987-A7EA-9F702A8D98DC}" sibTransId="{3579E251-C5F1-4AEA-BC0C-852059257770}"/>
    <dgm:cxn modelId="{EA0CF892-B274-4DBB-AB4A-2ABF9DBAD5EB}" srcId="{5D61EA02-8BFA-4D0F-8E46-5E315580374A}" destId="{2E691FFF-7427-44F8-A8A7-0CB32246E31C}" srcOrd="2" destOrd="0" parTransId="{9F12261C-2D8C-4E44-BC1A-1A217B62ECC2}" sibTransId="{45597987-FE80-404D-B411-72E39DC3C6A5}"/>
    <dgm:cxn modelId="{1577FCE5-1B53-4535-99B9-74B14F97E843}" type="presOf" srcId="{1CE192A6-6AB3-4451-998F-D2635F17DFF1}" destId="{C2015C7B-D32C-4CE2-BC7D-C9E321ED4B0D}" srcOrd="1" destOrd="0" presId="urn:microsoft.com/office/officeart/2005/8/layout/hierarchy2"/>
    <dgm:cxn modelId="{16DC6188-9964-4A57-B6F3-5C57180675DD}" type="presOf" srcId="{D87D5094-0096-4ED0-8BEC-3E12D5CBBBF0}" destId="{02A1F396-0D8F-41FA-A270-0769376E77F0}" srcOrd="1" destOrd="0" presId="urn:microsoft.com/office/officeart/2005/8/layout/hierarchy2"/>
    <dgm:cxn modelId="{D7492A2B-BBC8-4D98-A5A8-E6E560A2C0F8}" type="presOf" srcId="{B09DDAA1-FA7F-414B-AEFC-8FD8AD30AEAB}" destId="{2CBD0876-E8DB-432A-A0C4-D664553F2B67}" srcOrd="0" destOrd="0" presId="urn:microsoft.com/office/officeart/2005/8/layout/hierarchy2"/>
    <dgm:cxn modelId="{5BD2F7A6-60C0-4007-80C5-84BE446D87C7}" srcId="{5D61EA02-8BFA-4D0F-8E46-5E315580374A}" destId="{1CEB947C-EB39-4414-83A1-BE86AAF2267B}" srcOrd="3" destOrd="0" parTransId="{476EF9D4-D438-40F7-BC97-D488DFA755A1}" sibTransId="{4E380BCB-3D5D-4C38-A0BA-867206085830}"/>
    <dgm:cxn modelId="{8FA6CF88-2D33-4CD7-8693-3F37831948B9}" type="presOf" srcId="{DD1E4FED-04E7-448F-B812-8BEE8486DD43}" destId="{D8394A56-8A48-43C9-8876-8EA39F4B73ED}" srcOrd="0" destOrd="0" presId="urn:microsoft.com/office/officeart/2005/8/layout/hierarchy2"/>
    <dgm:cxn modelId="{3C307A15-752F-447E-B154-1AF0305C2CD0}" type="presOf" srcId="{08EB2621-46CB-4202-ADE5-AB4B3522E59F}" destId="{240ABD63-9087-4546-89CF-88541F4CEF52}" srcOrd="0" destOrd="0" presId="urn:microsoft.com/office/officeart/2005/8/layout/hierarchy2"/>
    <dgm:cxn modelId="{8209CCAE-FE41-482F-8E5A-A4B10AD261D8}" type="presOf" srcId="{15B13E3A-CE8B-4DDB-99F6-4A778AADA124}" destId="{3B8868D9-9F8B-47F9-99EF-A48BC6B2FF26}" srcOrd="0" destOrd="0" presId="urn:microsoft.com/office/officeart/2005/8/layout/hierarchy2"/>
    <dgm:cxn modelId="{6FFC370E-F7B8-43BD-9FC6-60323D1BE107}" type="presOf" srcId="{DC7403F1-0571-424F-8BE8-3CC1536FDE8C}" destId="{BF0567E6-6DA9-48ED-9A37-47285840FDF7}" srcOrd="0" destOrd="0" presId="urn:microsoft.com/office/officeart/2005/8/layout/hierarchy2"/>
    <dgm:cxn modelId="{370A84E1-D99E-4E0F-B3BC-25CF07C28550}" type="presOf" srcId="{946EF0D6-3817-4E92-8FB9-6A907EBD07C9}" destId="{68438195-FD75-4EAF-817E-3D241C458B9B}" srcOrd="0" destOrd="0" presId="urn:microsoft.com/office/officeart/2005/8/layout/hierarchy2"/>
    <dgm:cxn modelId="{DBBA8554-8AF1-4F6D-B781-D300A0B6492F}" type="presOf" srcId="{33C05A44-A2B6-4CDD-B983-9E8D17B54B1B}" destId="{B38E3594-CA56-4A29-BFDC-CA290103A3A6}" srcOrd="0" destOrd="0" presId="urn:microsoft.com/office/officeart/2005/8/layout/hierarchy2"/>
    <dgm:cxn modelId="{B1C448D9-A626-4D81-BB14-A5EB7B8452C2}" srcId="{5D61EA02-8BFA-4D0F-8E46-5E315580374A}" destId="{76752B70-2FD8-4F70-8B44-25BFD449B474}" srcOrd="1" destOrd="0" parTransId="{F49A8C01-7410-48F0-BC22-AF5FC134600B}" sibTransId="{2627F6E0-D24B-483C-AFB2-024B454E8931}"/>
    <dgm:cxn modelId="{7283A1BA-F852-4025-8F27-65578A3C38F6}" type="presOf" srcId="{2B038B93-B8E9-4EE3-9443-436A929BCB09}" destId="{EDD898AC-163C-4B2A-929B-A80367C5CB73}" srcOrd="0" destOrd="0" presId="urn:microsoft.com/office/officeart/2005/8/layout/hierarchy2"/>
    <dgm:cxn modelId="{1EE0F191-5A38-45AC-BC16-FBEBC5B7CE97}" type="presOf" srcId="{5C72BA27-4ED8-4268-8C59-0D96FD60F177}" destId="{6D38B18B-70EC-4AF7-A6FF-B5C7FE8D4DA4}" srcOrd="0" destOrd="0" presId="urn:microsoft.com/office/officeart/2005/8/layout/hierarchy2"/>
    <dgm:cxn modelId="{D5EABCAB-DBF3-4BD7-8D5A-C197DA570004}" type="presOf" srcId="{C9AB5B93-AA24-4987-A7EA-9F702A8D98DC}" destId="{54AF12FD-3B65-46EE-9011-B900D4CBD75B}" srcOrd="1" destOrd="0" presId="urn:microsoft.com/office/officeart/2005/8/layout/hierarchy2"/>
    <dgm:cxn modelId="{D19F4537-FBF5-4DBE-9903-AB6C9F34E9F3}" srcId="{9ADEECC3-7F9F-46A7-B5DA-4F3694F77112}" destId="{5A06D474-CF30-4D35-8779-5ED70C17EFCB}" srcOrd="1" destOrd="0" parTransId="{1CE192A6-6AB3-4451-998F-D2635F17DFF1}" sibTransId="{A197156F-3493-4B75-855F-34B8157CB60E}"/>
    <dgm:cxn modelId="{79A795AC-7C5A-4FD6-8A11-FF45A37771E1}" srcId="{AD20F728-8A1C-431A-A057-084EFAE2370E}" destId="{2ABC8B2A-1AE0-4445-BB0F-A32B638FE792}" srcOrd="0" destOrd="0" parTransId="{D87D5094-0096-4ED0-8BEC-3E12D5CBBBF0}" sibTransId="{61A5C246-C7ED-4CFE-8408-A8189B0557CB}"/>
    <dgm:cxn modelId="{5F0C2B4E-A486-468C-BBEB-89EC8FAE88E4}" type="presOf" srcId="{1CEB947C-EB39-4414-83A1-BE86AAF2267B}" destId="{26D8E710-F0D2-45EF-BDE9-84F12E45A85F}" srcOrd="0" destOrd="0" presId="urn:microsoft.com/office/officeart/2005/8/layout/hierarchy2"/>
    <dgm:cxn modelId="{F5E608F6-78A3-48BA-8204-D2CAB219964B}" type="presOf" srcId="{541A30EA-272A-418C-AFBA-B573FCDB56CE}" destId="{CC5F2D0D-E1E5-4C49-8DF7-2A61C5DA8A1D}" srcOrd="0" destOrd="0" presId="urn:microsoft.com/office/officeart/2005/8/layout/hierarchy2"/>
    <dgm:cxn modelId="{4F735AC5-78FD-439B-8EC7-49CBD7C7F736}" type="presOf" srcId="{FAB60589-855B-4933-8283-6EA08460BF7F}" destId="{1889DF31-E9C1-45A1-88BE-8B18172A263A}" srcOrd="0" destOrd="0" presId="urn:microsoft.com/office/officeart/2005/8/layout/hierarchy2"/>
    <dgm:cxn modelId="{3C8D7856-4CE6-4B37-9C3A-DDF6D41272D2}" type="presOf" srcId="{29280282-54F1-45C6-8D42-4754C6BDCF91}" destId="{4A7F0945-CD52-46CF-9330-64955ED272D3}" srcOrd="0" destOrd="0" presId="urn:microsoft.com/office/officeart/2005/8/layout/hierarchy2"/>
    <dgm:cxn modelId="{BCEDA718-7A7F-47BB-910D-CA135FDAE0AA}" type="presOf" srcId="{A6F2A7DE-2AF6-4487-959F-D397992022A4}" destId="{E7F03264-C14C-446F-BCBE-D61750AF3A77}" srcOrd="0" destOrd="0" presId="urn:microsoft.com/office/officeart/2005/8/layout/hierarchy2"/>
    <dgm:cxn modelId="{E61A86DF-FF8D-4586-B43D-199D25F5D805}" srcId="{A6F2A7DE-2AF6-4487-959F-D397992022A4}" destId="{E2E4CF81-77EC-4CCE-8CBF-5EBF1BDFDD2A}" srcOrd="0" destOrd="0" parTransId="{05AFFF34-8020-4494-B0AF-3B8FCE859F02}" sibTransId="{EF61E1B0-9987-40EC-840C-30580C7CD5D4}"/>
    <dgm:cxn modelId="{C0627ADA-4826-48B9-A60E-345C85ABED15}" type="presOf" srcId="{2E691FFF-7427-44F8-A8A7-0CB32246E31C}" destId="{0C7AD588-E19E-4FA4-8679-76D852021E3D}" srcOrd="0" destOrd="0" presId="urn:microsoft.com/office/officeart/2005/8/layout/hierarchy2"/>
    <dgm:cxn modelId="{68DC8261-6364-4A31-B72E-AF16267A8544}" type="presOf" srcId="{E2E4CF81-77EC-4CCE-8CBF-5EBF1BDFDD2A}" destId="{238A04B6-8EF5-45CF-9164-325F1FDB3A44}" srcOrd="0" destOrd="0" presId="urn:microsoft.com/office/officeart/2005/8/layout/hierarchy2"/>
    <dgm:cxn modelId="{15F6BF18-2BB9-4EEB-B695-E74B88D09FD3}" type="presOf" srcId="{55FAC393-4BEB-48FC-8ACB-8A77E52659C4}" destId="{265BA9A4-8B4E-4711-88C7-AB227C949A94}" srcOrd="0" destOrd="0" presId="urn:microsoft.com/office/officeart/2005/8/layout/hierarchy2"/>
    <dgm:cxn modelId="{B2F30013-83CA-429D-8D58-6221C7E6EBD7}" type="presOf" srcId="{75F630ED-A7FC-4A27-96D8-2461E5115420}" destId="{E6077319-7C6E-4777-97B3-CA97D1DAD822}" srcOrd="1" destOrd="0" presId="urn:microsoft.com/office/officeart/2005/8/layout/hierarchy2"/>
    <dgm:cxn modelId="{7D5744CD-043B-468A-A028-CB04AD344382}" srcId="{A6F2A7DE-2AF6-4487-959F-D397992022A4}" destId="{B95568D8-D303-49EB-85AC-0942EA985617}" srcOrd="1" destOrd="0" parTransId="{8242B283-4BE2-4E85-BFEE-0EA44472760E}" sibTransId="{2E7F46BE-885D-482A-BC1E-BDED69909460}"/>
    <dgm:cxn modelId="{2BB27077-C95D-4C54-A567-99646598604E}" type="presOf" srcId="{3AEBF0E2-45AF-4956-BF8F-20F6FA6CE5F6}" destId="{CC6B0A1C-BAB8-4AB7-9EF6-A7279AB3044F}" srcOrd="0" destOrd="0" presId="urn:microsoft.com/office/officeart/2005/8/layout/hierarchy2"/>
    <dgm:cxn modelId="{C900496A-D2A0-4924-80B8-C8F36D3F4296}" srcId="{76752B70-2FD8-4F70-8B44-25BFD449B474}" destId="{9ADEECC3-7F9F-46A7-B5DA-4F3694F77112}" srcOrd="0" destOrd="0" parTransId="{FAB60589-855B-4933-8283-6EA08460BF7F}" sibTransId="{2EDFDF46-E400-44D7-9888-18E57C418970}"/>
    <dgm:cxn modelId="{6920ED83-38EB-4727-98DA-9126D9C32BE1}" srcId="{08EB2621-46CB-4202-ADE5-AB4B3522E59F}" destId="{AD20F728-8A1C-431A-A057-084EFAE2370E}" srcOrd="1" destOrd="0" parTransId="{29280282-54F1-45C6-8D42-4754C6BDCF91}" sibTransId="{4BE0A73D-F545-49DA-BD19-85E8D42A89C6}"/>
    <dgm:cxn modelId="{7FA64224-151F-459F-B2A2-05944D7DE76B}" type="presOf" srcId="{986B7168-B57B-41C8-BFC6-0EBF5796DDB7}" destId="{346F9867-B732-44D3-B591-4FC16781C35B}" srcOrd="1" destOrd="0" presId="urn:microsoft.com/office/officeart/2005/8/layout/hierarchy2"/>
    <dgm:cxn modelId="{69D90037-C41C-4D96-9843-5FF9C27F80DE}" type="presOf" srcId="{DD1E4FED-04E7-448F-B812-8BEE8486DD43}" destId="{13024C18-820A-4B62-BAEA-89D27D0765CD}" srcOrd="1" destOrd="0" presId="urn:microsoft.com/office/officeart/2005/8/layout/hierarchy2"/>
    <dgm:cxn modelId="{866511B1-9612-4FEF-9A04-E519E87E1209}" type="presOf" srcId="{F49A8C01-7410-48F0-BC22-AF5FC134600B}" destId="{3284F059-BB42-4147-B03D-CCCC684A12A7}" srcOrd="1" destOrd="0" presId="urn:microsoft.com/office/officeart/2005/8/layout/hierarchy2"/>
    <dgm:cxn modelId="{E8BBACD7-25A8-4995-BBF4-D1029F7A74F9}" type="presOf" srcId="{B09DDAA1-FA7F-414B-AEFC-8FD8AD30AEAB}" destId="{B5C8146A-0574-4C94-8DE4-9D4C27829023}" srcOrd="1" destOrd="0" presId="urn:microsoft.com/office/officeart/2005/8/layout/hierarchy2"/>
    <dgm:cxn modelId="{3234E9D5-45A0-4C52-9B7A-1D79A0F163FD}" type="presOf" srcId="{476EF9D4-D438-40F7-BC97-D488DFA755A1}" destId="{12C2DC85-DDAF-4F57-9841-150A97500304}" srcOrd="1" destOrd="0" presId="urn:microsoft.com/office/officeart/2005/8/layout/hierarchy2"/>
    <dgm:cxn modelId="{9CBC7425-48EF-4085-98ED-2BA1A6DEC9DE}" type="presParOf" srcId="{CC5F2D0D-E1E5-4C49-8DF7-2A61C5DA8A1D}" destId="{4836E9C7-1D00-438F-B3B2-7F9CB5072224}" srcOrd="0" destOrd="0" presId="urn:microsoft.com/office/officeart/2005/8/layout/hierarchy2"/>
    <dgm:cxn modelId="{ABB3417D-5E8C-4338-8ABD-EB86E644311E}" type="presParOf" srcId="{4836E9C7-1D00-438F-B3B2-7F9CB5072224}" destId="{D5ACFD89-23A4-4CF0-A4C3-F21EF07981F7}" srcOrd="0" destOrd="0" presId="urn:microsoft.com/office/officeart/2005/8/layout/hierarchy2"/>
    <dgm:cxn modelId="{0802A1FB-0ADD-4CFD-B7F5-6C0FADBCAE5F}" type="presParOf" srcId="{4836E9C7-1D00-438F-B3B2-7F9CB5072224}" destId="{82CA0987-2977-4072-97D6-791AD3CF7947}" srcOrd="1" destOrd="0" presId="urn:microsoft.com/office/officeart/2005/8/layout/hierarchy2"/>
    <dgm:cxn modelId="{CFFE670B-AD48-498E-8FDF-8C8740712551}" type="presParOf" srcId="{82CA0987-2977-4072-97D6-791AD3CF7947}" destId="{FD7A0172-CB25-4911-B3EF-667A39E7DCE7}" srcOrd="0" destOrd="0" presId="urn:microsoft.com/office/officeart/2005/8/layout/hierarchy2"/>
    <dgm:cxn modelId="{4F8CACD2-31EA-42DC-B950-85C9BD7AD441}" type="presParOf" srcId="{FD7A0172-CB25-4911-B3EF-667A39E7DCE7}" destId="{C971E15B-3AB3-4DCE-BC91-B1D0C67824A6}" srcOrd="0" destOrd="0" presId="urn:microsoft.com/office/officeart/2005/8/layout/hierarchy2"/>
    <dgm:cxn modelId="{8CF8DA16-1F52-49F4-BD4A-1FC941B05B05}" type="presParOf" srcId="{82CA0987-2977-4072-97D6-791AD3CF7947}" destId="{534A082A-40AD-4635-8AAB-1F71AB8888EE}" srcOrd="1" destOrd="0" presId="urn:microsoft.com/office/officeart/2005/8/layout/hierarchy2"/>
    <dgm:cxn modelId="{438E2057-EF49-4B03-BB58-C2D905FA0920}" type="presParOf" srcId="{534A082A-40AD-4635-8AAB-1F71AB8888EE}" destId="{6D38B18B-70EC-4AF7-A6FF-B5C7FE8D4DA4}" srcOrd="0" destOrd="0" presId="urn:microsoft.com/office/officeart/2005/8/layout/hierarchy2"/>
    <dgm:cxn modelId="{B1CC4A39-BDD7-4BEE-81E2-E1C77DB7EF41}" type="presParOf" srcId="{534A082A-40AD-4635-8AAB-1F71AB8888EE}" destId="{4B946D61-20E5-4755-A44A-B57CD5218A5D}" srcOrd="1" destOrd="0" presId="urn:microsoft.com/office/officeart/2005/8/layout/hierarchy2"/>
    <dgm:cxn modelId="{855BDE99-5BAC-41DB-AB59-8BF21D0990AC}" type="presParOf" srcId="{4B946D61-20E5-4755-A44A-B57CD5218A5D}" destId="{68438195-FD75-4EAF-817E-3D241C458B9B}" srcOrd="0" destOrd="0" presId="urn:microsoft.com/office/officeart/2005/8/layout/hierarchy2"/>
    <dgm:cxn modelId="{6F08B377-281D-41F2-AE2F-1215556B1000}" type="presParOf" srcId="{68438195-FD75-4EAF-817E-3D241C458B9B}" destId="{E6950A32-D71C-4EA5-88AE-3B3F0287DC19}" srcOrd="0" destOrd="0" presId="urn:microsoft.com/office/officeart/2005/8/layout/hierarchy2"/>
    <dgm:cxn modelId="{37D36C9D-5C50-4D57-9290-C20DF77388B6}" type="presParOf" srcId="{4B946D61-20E5-4755-A44A-B57CD5218A5D}" destId="{52422672-3E70-4BC8-BC5D-54AE606EFF81}" srcOrd="1" destOrd="0" presId="urn:microsoft.com/office/officeart/2005/8/layout/hierarchy2"/>
    <dgm:cxn modelId="{6F684F09-6B38-4A6E-AA9F-74791F2A2642}" type="presParOf" srcId="{52422672-3E70-4BC8-BC5D-54AE606EFF81}" destId="{EDD898AC-163C-4B2A-929B-A80367C5CB73}" srcOrd="0" destOrd="0" presId="urn:microsoft.com/office/officeart/2005/8/layout/hierarchy2"/>
    <dgm:cxn modelId="{BC413180-BD28-406A-8F54-B7D163E06EBF}" type="presParOf" srcId="{52422672-3E70-4BC8-BC5D-54AE606EFF81}" destId="{0FA6616D-6EA1-4836-AD86-6275C3D51DD1}" srcOrd="1" destOrd="0" presId="urn:microsoft.com/office/officeart/2005/8/layout/hierarchy2"/>
    <dgm:cxn modelId="{29D5884F-9D89-4791-BC52-3E6EB18BFFA1}" type="presParOf" srcId="{4B946D61-20E5-4755-A44A-B57CD5218A5D}" destId="{2CBD0876-E8DB-432A-A0C4-D664553F2B67}" srcOrd="2" destOrd="0" presId="urn:microsoft.com/office/officeart/2005/8/layout/hierarchy2"/>
    <dgm:cxn modelId="{8947C6D2-640D-4329-B079-CBAAE2872341}" type="presParOf" srcId="{2CBD0876-E8DB-432A-A0C4-D664553F2B67}" destId="{B5C8146A-0574-4C94-8DE4-9D4C27829023}" srcOrd="0" destOrd="0" presId="urn:microsoft.com/office/officeart/2005/8/layout/hierarchy2"/>
    <dgm:cxn modelId="{88DB7533-B355-4A81-A4FA-B63F1BF4709B}" type="presParOf" srcId="{4B946D61-20E5-4755-A44A-B57CD5218A5D}" destId="{33B1E37E-E51F-4756-A36C-5CE66904AB53}" srcOrd="3" destOrd="0" presId="urn:microsoft.com/office/officeart/2005/8/layout/hierarchy2"/>
    <dgm:cxn modelId="{1935D022-D52A-4FEB-8D7A-6CD67EF54B23}" type="presParOf" srcId="{33B1E37E-E51F-4756-A36C-5CE66904AB53}" destId="{5A4405BA-2082-47F6-9FF1-48042B30A932}" srcOrd="0" destOrd="0" presId="urn:microsoft.com/office/officeart/2005/8/layout/hierarchy2"/>
    <dgm:cxn modelId="{E14A73D2-9A06-4A34-845A-F15B0B4F2446}" type="presParOf" srcId="{33B1E37E-E51F-4756-A36C-5CE66904AB53}" destId="{1E3C933A-509A-4793-BE5F-AFBAE693028B}" srcOrd="1" destOrd="0" presId="urn:microsoft.com/office/officeart/2005/8/layout/hierarchy2"/>
    <dgm:cxn modelId="{41072DB1-85C7-4ECF-9632-94978514F8E3}" type="presParOf" srcId="{82CA0987-2977-4072-97D6-791AD3CF7947}" destId="{1FB9E06D-EF2B-4048-9039-AD508A01931D}" srcOrd="2" destOrd="0" presId="urn:microsoft.com/office/officeart/2005/8/layout/hierarchy2"/>
    <dgm:cxn modelId="{2F7E0386-2567-41A5-9B3D-24334A04845E}" type="presParOf" srcId="{1FB9E06D-EF2B-4048-9039-AD508A01931D}" destId="{3284F059-BB42-4147-B03D-CCCC684A12A7}" srcOrd="0" destOrd="0" presId="urn:microsoft.com/office/officeart/2005/8/layout/hierarchy2"/>
    <dgm:cxn modelId="{CE88E54C-28B8-4A42-A06E-01DD5EB5E551}" type="presParOf" srcId="{82CA0987-2977-4072-97D6-791AD3CF7947}" destId="{C51D7C66-CE84-4886-83BA-4C6DA9A40BDC}" srcOrd="3" destOrd="0" presId="urn:microsoft.com/office/officeart/2005/8/layout/hierarchy2"/>
    <dgm:cxn modelId="{25C5CD79-A9F0-4C01-B12A-150CC0A7E030}" type="presParOf" srcId="{C51D7C66-CE84-4886-83BA-4C6DA9A40BDC}" destId="{54743B2E-2B49-4B9C-BCFE-89B4A223022D}" srcOrd="0" destOrd="0" presId="urn:microsoft.com/office/officeart/2005/8/layout/hierarchy2"/>
    <dgm:cxn modelId="{132D2D78-2A01-45D0-9417-76B223B43FCE}" type="presParOf" srcId="{C51D7C66-CE84-4886-83BA-4C6DA9A40BDC}" destId="{27EB1AA2-FA2B-4889-A21B-9179BBFF8ED6}" srcOrd="1" destOrd="0" presId="urn:microsoft.com/office/officeart/2005/8/layout/hierarchy2"/>
    <dgm:cxn modelId="{CE4BD1E2-5A56-4836-86F1-247A1B2FC9E8}" type="presParOf" srcId="{27EB1AA2-FA2B-4889-A21B-9179BBFF8ED6}" destId="{1889DF31-E9C1-45A1-88BE-8B18172A263A}" srcOrd="0" destOrd="0" presId="urn:microsoft.com/office/officeart/2005/8/layout/hierarchy2"/>
    <dgm:cxn modelId="{5A108FB9-B4B3-46B4-A64B-BC5FD1144669}" type="presParOf" srcId="{1889DF31-E9C1-45A1-88BE-8B18172A263A}" destId="{6693197B-78B7-47EE-9FE1-10471704F946}" srcOrd="0" destOrd="0" presId="urn:microsoft.com/office/officeart/2005/8/layout/hierarchy2"/>
    <dgm:cxn modelId="{A562251E-204C-4B46-B25A-E4541B61E14F}" type="presParOf" srcId="{27EB1AA2-FA2B-4889-A21B-9179BBFF8ED6}" destId="{3BAB4446-30E3-4CE2-B996-8CCB97B38883}" srcOrd="1" destOrd="0" presId="urn:microsoft.com/office/officeart/2005/8/layout/hierarchy2"/>
    <dgm:cxn modelId="{F0EBA58C-D25A-42D4-BAAA-CE19E33785E6}" type="presParOf" srcId="{3BAB4446-30E3-4CE2-B996-8CCB97B38883}" destId="{797FBD49-A139-409C-80D6-2992C6762477}" srcOrd="0" destOrd="0" presId="urn:microsoft.com/office/officeart/2005/8/layout/hierarchy2"/>
    <dgm:cxn modelId="{A5F60AE6-F2AF-4868-8F45-9D156FC1B92F}" type="presParOf" srcId="{3BAB4446-30E3-4CE2-B996-8CCB97B38883}" destId="{31D18E03-2145-41C5-8A25-705D6BFA78D5}" srcOrd="1" destOrd="0" presId="urn:microsoft.com/office/officeart/2005/8/layout/hierarchy2"/>
    <dgm:cxn modelId="{911B2B49-2120-4BA5-9C4B-4695E67A1027}" type="presParOf" srcId="{31D18E03-2145-41C5-8A25-705D6BFA78D5}" destId="{4AA5200D-7B15-42DE-9422-B197E4970211}" srcOrd="0" destOrd="0" presId="urn:microsoft.com/office/officeart/2005/8/layout/hierarchy2"/>
    <dgm:cxn modelId="{71ECB66F-AF1A-47E9-A5CD-24E2D5FC5A60}" type="presParOf" srcId="{4AA5200D-7B15-42DE-9422-B197E4970211}" destId="{E6077319-7C6E-4777-97B3-CA97D1DAD822}" srcOrd="0" destOrd="0" presId="urn:microsoft.com/office/officeart/2005/8/layout/hierarchy2"/>
    <dgm:cxn modelId="{B88CAF6F-1D54-44ED-8F11-2F545FA50B39}" type="presParOf" srcId="{31D18E03-2145-41C5-8A25-705D6BFA78D5}" destId="{160396F2-C918-469D-B3DD-4DBBB7563CF1}" srcOrd="1" destOrd="0" presId="urn:microsoft.com/office/officeart/2005/8/layout/hierarchy2"/>
    <dgm:cxn modelId="{7387FB17-4B2D-4E12-9AD8-8427F87E1AAB}" type="presParOf" srcId="{160396F2-C918-469D-B3DD-4DBBB7563CF1}" destId="{3B8868D9-9F8B-47F9-99EF-A48BC6B2FF26}" srcOrd="0" destOrd="0" presId="urn:microsoft.com/office/officeart/2005/8/layout/hierarchy2"/>
    <dgm:cxn modelId="{089D1276-F96B-43AD-8066-7791D232A34C}" type="presParOf" srcId="{160396F2-C918-469D-B3DD-4DBBB7563CF1}" destId="{F1BA8509-48B6-44D9-B6F0-090B84E3C117}" srcOrd="1" destOrd="0" presId="urn:microsoft.com/office/officeart/2005/8/layout/hierarchy2"/>
    <dgm:cxn modelId="{B4AC2BD8-A8A7-4787-BDEA-D4EF83651E2E}" type="presParOf" srcId="{31D18E03-2145-41C5-8A25-705D6BFA78D5}" destId="{81DF227C-317B-417C-B837-BF4939219178}" srcOrd="2" destOrd="0" presId="urn:microsoft.com/office/officeart/2005/8/layout/hierarchy2"/>
    <dgm:cxn modelId="{81F3C92C-A689-427C-9C7A-4E556D8F6BCB}" type="presParOf" srcId="{81DF227C-317B-417C-B837-BF4939219178}" destId="{C2015C7B-D32C-4CE2-BC7D-C9E321ED4B0D}" srcOrd="0" destOrd="0" presId="urn:microsoft.com/office/officeart/2005/8/layout/hierarchy2"/>
    <dgm:cxn modelId="{8532398C-1B7A-472F-AFA8-93DF395E5B85}" type="presParOf" srcId="{31D18E03-2145-41C5-8A25-705D6BFA78D5}" destId="{1D2643D1-9721-4869-8B26-F7B57CCBA54C}" srcOrd="3" destOrd="0" presId="urn:microsoft.com/office/officeart/2005/8/layout/hierarchy2"/>
    <dgm:cxn modelId="{48742CC7-2021-4312-B6B2-977A68D9D4BA}" type="presParOf" srcId="{1D2643D1-9721-4869-8B26-F7B57CCBA54C}" destId="{41370F12-1FA0-4579-8285-C15FA148591C}" srcOrd="0" destOrd="0" presId="urn:microsoft.com/office/officeart/2005/8/layout/hierarchy2"/>
    <dgm:cxn modelId="{8CD470F1-8D5E-4D18-B2B2-4AEFCD84F742}" type="presParOf" srcId="{1D2643D1-9721-4869-8B26-F7B57CCBA54C}" destId="{4012EABF-8046-4F68-B7F4-6930763191CD}" srcOrd="1" destOrd="0" presId="urn:microsoft.com/office/officeart/2005/8/layout/hierarchy2"/>
    <dgm:cxn modelId="{E36CEDC2-B21E-46EB-88A1-FABB5D5B63BC}" type="presParOf" srcId="{27EB1AA2-FA2B-4889-A21B-9179BBFF8ED6}" destId="{2864DC2A-13C0-4E4B-A7F3-F63F340FA450}" srcOrd="2" destOrd="0" presId="urn:microsoft.com/office/officeart/2005/8/layout/hierarchy2"/>
    <dgm:cxn modelId="{CAD17C8E-0411-4925-BBCD-C39523BF5A38}" type="presParOf" srcId="{2864DC2A-13C0-4E4B-A7F3-F63F340FA450}" destId="{346F9867-B732-44D3-B591-4FC16781C35B}" srcOrd="0" destOrd="0" presId="urn:microsoft.com/office/officeart/2005/8/layout/hierarchy2"/>
    <dgm:cxn modelId="{0542433C-7A5E-405E-927F-5CDED043B244}" type="presParOf" srcId="{27EB1AA2-FA2B-4889-A21B-9179BBFF8ED6}" destId="{1CCA5EC4-0B2E-48DA-9177-936A8E95D339}" srcOrd="3" destOrd="0" presId="urn:microsoft.com/office/officeart/2005/8/layout/hierarchy2"/>
    <dgm:cxn modelId="{5592A575-EBE2-413E-8127-74A4B075E767}" type="presParOf" srcId="{1CCA5EC4-0B2E-48DA-9177-936A8E95D339}" destId="{B38E3594-CA56-4A29-BFDC-CA290103A3A6}" srcOrd="0" destOrd="0" presId="urn:microsoft.com/office/officeart/2005/8/layout/hierarchy2"/>
    <dgm:cxn modelId="{21AF058C-E877-4DB6-9DB3-31C9463A3D4A}" type="presParOf" srcId="{1CCA5EC4-0B2E-48DA-9177-936A8E95D339}" destId="{C5A0FD96-86B8-4A41-9D84-94EABE4C37F2}" srcOrd="1" destOrd="0" presId="urn:microsoft.com/office/officeart/2005/8/layout/hierarchy2"/>
    <dgm:cxn modelId="{1D1C9158-F989-45E0-ADB7-984DA14A6A23}" type="presParOf" srcId="{C5A0FD96-86B8-4A41-9D84-94EABE4C37F2}" destId="{2E830E8B-B241-4984-BFF5-BCC0806E238E}" srcOrd="0" destOrd="0" presId="urn:microsoft.com/office/officeart/2005/8/layout/hierarchy2"/>
    <dgm:cxn modelId="{E86393D1-CCE7-45B0-ABFC-2F51C929FE67}" type="presParOf" srcId="{2E830E8B-B241-4984-BFF5-BCC0806E238E}" destId="{6C681D0A-EFBE-40D7-8FA9-0029C727D1F3}" srcOrd="0" destOrd="0" presId="urn:microsoft.com/office/officeart/2005/8/layout/hierarchy2"/>
    <dgm:cxn modelId="{A487FB47-F9C1-4B03-8919-11E12635D4C5}" type="presParOf" srcId="{C5A0FD96-86B8-4A41-9D84-94EABE4C37F2}" destId="{34D76B34-6EB6-4D02-986A-9A5B7465C171}" srcOrd="1" destOrd="0" presId="urn:microsoft.com/office/officeart/2005/8/layout/hierarchy2"/>
    <dgm:cxn modelId="{9545B5B7-AEB6-4C3B-84EE-8EEBD9176B50}" type="presParOf" srcId="{34D76B34-6EB6-4D02-986A-9A5B7465C171}" destId="{EAE0073B-E695-4C6C-B978-B5E3B7024E20}" srcOrd="0" destOrd="0" presId="urn:microsoft.com/office/officeart/2005/8/layout/hierarchy2"/>
    <dgm:cxn modelId="{C06BF131-2A7A-44BE-A63C-C5B2D9682FCC}" type="presParOf" srcId="{34D76B34-6EB6-4D02-986A-9A5B7465C171}" destId="{15B5017A-F407-4601-B757-58B127DF9ECC}" srcOrd="1" destOrd="0" presId="urn:microsoft.com/office/officeart/2005/8/layout/hierarchy2"/>
    <dgm:cxn modelId="{9D86DD41-0F0E-4482-BA24-B5DE160FBDEE}" type="presParOf" srcId="{82CA0987-2977-4072-97D6-791AD3CF7947}" destId="{D88348ED-527A-4837-8156-098C1F615BFB}" srcOrd="4" destOrd="0" presId="urn:microsoft.com/office/officeart/2005/8/layout/hierarchy2"/>
    <dgm:cxn modelId="{42402C84-3151-44C2-80B7-54B4315C44A7}" type="presParOf" srcId="{D88348ED-527A-4837-8156-098C1F615BFB}" destId="{DD8AA6E0-BA21-42D8-8E4A-93AFF5B7CBEA}" srcOrd="0" destOrd="0" presId="urn:microsoft.com/office/officeart/2005/8/layout/hierarchy2"/>
    <dgm:cxn modelId="{4F071836-A60A-483D-9029-05210A0C69BC}" type="presParOf" srcId="{82CA0987-2977-4072-97D6-791AD3CF7947}" destId="{22795D5D-6477-408C-8785-133C6F81E485}" srcOrd="5" destOrd="0" presId="urn:microsoft.com/office/officeart/2005/8/layout/hierarchy2"/>
    <dgm:cxn modelId="{E69E9C00-F544-4C51-AA5E-81FC3A1B4730}" type="presParOf" srcId="{22795D5D-6477-408C-8785-133C6F81E485}" destId="{0C7AD588-E19E-4FA4-8679-76D852021E3D}" srcOrd="0" destOrd="0" presId="urn:microsoft.com/office/officeart/2005/8/layout/hierarchy2"/>
    <dgm:cxn modelId="{9F820566-8A69-4927-8893-B9C35F079D9B}" type="presParOf" srcId="{22795D5D-6477-408C-8785-133C6F81E485}" destId="{931CE5FB-4819-4396-B9CF-E5B2AA7AF582}" srcOrd="1" destOrd="0" presId="urn:microsoft.com/office/officeart/2005/8/layout/hierarchy2"/>
    <dgm:cxn modelId="{08908D38-17C0-4322-B1B0-60F683F22F54}" type="presParOf" srcId="{931CE5FB-4819-4396-B9CF-E5B2AA7AF582}" destId="{F9C387D6-3DB2-43EE-A8C5-C98DF7AA1264}" srcOrd="0" destOrd="0" presId="urn:microsoft.com/office/officeart/2005/8/layout/hierarchy2"/>
    <dgm:cxn modelId="{3E93418F-E6F2-48C6-8ACB-B955F08E3D21}" type="presParOf" srcId="{F9C387D6-3DB2-43EE-A8C5-C98DF7AA1264}" destId="{54AF12FD-3B65-46EE-9011-B900D4CBD75B}" srcOrd="0" destOrd="0" presId="urn:microsoft.com/office/officeart/2005/8/layout/hierarchy2"/>
    <dgm:cxn modelId="{6D97396B-6422-4F50-9A9A-43A931153079}" type="presParOf" srcId="{931CE5FB-4819-4396-B9CF-E5B2AA7AF582}" destId="{2860C44C-8CEC-49E4-84FD-6CAB9BFEB225}" srcOrd="1" destOrd="0" presId="urn:microsoft.com/office/officeart/2005/8/layout/hierarchy2"/>
    <dgm:cxn modelId="{42828D6A-0267-4830-B7E3-DB438AE54F4B}" type="presParOf" srcId="{2860C44C-8CEC-49E4-84FD-6CAB9BFEB225}" destId="{CC6B0A1C-BAB8-4AB7-9EF6-A7279AB3044F}" srcOrd="0" destOrd="0" presId="urn:microsoft.com/office/officeart/2005/8/layout/hierarchy2"/>
    <dgm:cxn modelId="{51A9D3E0-7A63-41B9-AFCF-25B47D3DC004}" type="presParOf" srcId="{2860C44C-8CEC-49E4-84FD-6CAB9BFEB225}" destId="{58636A5C-0915-4FC5-916B-8EEEEF627EA0}" srcOrd="1" destOrd="0" presId="urn:microsoft.com/office/officeart/2005/8/layout/hierarchy2"/>
    <dgm:cxn modelId="{F30FE123-8E74-4313-AA4C-B1095BACA989}" type="presParOf" srcId="{82CA0987-2977-4072-97D6-791AD3CF7947}" destId="{82063FD8-2DE8-42B1-AC01-6CDB0BC37358}" srcOrd="6" destOrd="0" presId="urn:microsoft.com/office/officeart/2005/8/layout/hierarchy2"/>
    <dgm:cxn modelId="{B2E19039-D06D-405A-A59E-B78D4BF404E6}" type="presParOf" srcId="{82063FD8-2DE8-42B1-AC01-6CDB0BC37358}" destId="{12C2DC85-DDAF-4F57-9841-150A97500304}" srcOrd="0" destOrd="0" presId="urn:microsoft.com/office/officeart/2005/8/layout/hierarchy2"/>
    <dgm:cxn modelId="{1CC113B7-8673-4BE3-A800-2405BC32C932}" type="presParOf" srcId="{82CA0987-2977-4072-97D6-791AD3CF7947}" destId="{BB9F06D9-715A-43BB-BBE0-36022263CCCD}" srcOrd="7" destOrd="0" presId="urn:microsoft.com/office/officeart/2005/8/layout/hierarchy2"/>
    <dgm:cxn modelId="{7B356B95-74AB-4743-BE36-C19448BD0A1F}" type="presParOf" srcId="{BB9F06D9-715A-43BB-BBE0-36022263CCCD}" destId="{26D8E710-F0D2-45EF-BDE9-84F12E45A85F}" srcOrd="0" destOrd="0" presId="urn:microsoft.com/office/officeart/2005/8/layout/hierarchy2"/>
    <dgm:cxn modelId="{F3AA1FF1-47B2-4277-A23F-AFD978E1C02A}" type="presParOf" srcId="{BB9F06D9-715A-43BB-BBE0-36022263CCCD}" destId="{49A1BD6B-7533-428F-A42D-5017EF29B777}" srcOrd="1" destOrd="0" presId="urn:microsoft.com/office/officeart/2005/8/layout/hierarchy2"/>
    <dgm:cxn modelId="{C720CCCE-D5FE-40E1-B4F3-7228AD2CD255}" type="presParOf" srcId="{49A1BD6B-7533-428F-A42D-5017EF29B777}" destId="{D2E7D7FB-33DA-439B-A6FF-8B6265094B81}" srcOrd="0" destOrd="0" presId="urn:microsoft.com/office/officeart/2005/8/layout/hierarchy2"/>
    <dgm:cxn modelId="{15B1A8D6-24A5-4264-8C48-FAA0592B7D51}" type="presParOf" srcId="{D2E7D7FB-33DA-439B-A6FF-8B6265094B81}" destId="{935E24CC-008B-4BE9-B3EB-41EB22B15B73}" srcOrd="0" destOrd="0" presId="urn:microsoft.com/office/officeart/2005/8/layout/hierarchy2"/>
    <dgm:cxn modelId="{0CFA5272-F478-4516-AC18-38395B5BCA14}" type="presParOf" srcId="{49A1BD6B-7533-428F-A42D-5017EF29B777}" destId="{E62C7F9E-FD58-4448-9155-836036332B8E}" srcOrd="1" destOrd="0" presId="urn:microsoft.com/office/officeart/2005/8/layout/hierarchy2"/>
    <dgm:cxn modelId="{BE1DD423-345C-41DC-8D34-E4697C0FA086}" type="presParOf" srcId="{E62C7F9E-FD58-4448-9155-836036332B8E}" destId="{16B11AF4-04C8-4F95-B50D-C951D10CBCFB}" srcOrd="0" destOrd="0" presId="urn:microsoft.com/office/officeart/2005/8/layout/hierarchy2"/>
    <dgm:cxn modelId="{4ADB9F56-7A76-417B-8F1B-2B8003108B60}" type="presParOf" srcId="{E62C7F9E-FD58-4448-9155-836036332B8E}" destId="{A0AFD6A4-F26C-4F04-A84F-3C18E736E10C}" srcOrd="1" destOrd="0" presId="urn:microsoft.com/office/officeart/2005/8/layout/hierarchy2"/>
    <dgm:cxn modelId="{D81773F0-03E9-4AF1-9E63-BCE68EF091E1}" type="presParOf" srcId="{A0AFD6A4-F26C-4F04-A84F-3C18E736E10C}" destId="{D8394A56-8A48-43C9-8876-8EA39F4B73ED}" srcOrd="0" destOrd="0" presId="urn:microsoft.com/office/officeart/2005/8/layout/hierarchy2"/>
    <dgm:cxn modelId="{969EBDA3-604A-4892-B9AB-1A41DA27E321}" type="presParOf" srcId="{D8394A56-8A48-43C9-8876-8EA39F4B73ED}" destId="{13024C18-820A-4B62-BAEA-89D27D0765CD}" srcOrd="0" destOrd="0" presId="urn:microsoft.com/office/officeart/2005/8/layout/hierarchy2"/>
    <dgm:cxn modelId="{F47829C2-DF74-41E1-8CFB-A95EF671B557}" type="presParOf" srcId="{A0AFD6A4-F26C-4F04-A84F-3C18E736E10C}" destId="{1C82C597-4470-40A1-9D25-FAF2BF07E192}" srcOrd="1" destOrd="0" presId="urn:microsoft.com/office/officeart/2005/8/layout/hierarchy2"/>
    <dgm:cxn modelId="{F784E7C1-42F4-404E-855D-E51F0211127D}" type="presParOf" srcId="{1C82C597-4470-40A1-9D25-FAF2BF07E192}" destId="{F7DF3503-2E14-4B1A-9CBB-7E9883AC3E4A}" srcOrd="0" destOrd="0" presId="urn:microsoft.com/office/officeart/2005/8/layout/hierarchy2"/>
    <dgm:cxn modelId="{56679FA8-7F9A-43FD-B21A-6242705FE089}" type="presParOf" srcId="{1C82C597-4470-40A1-9D25-FAF2BF07E192}" destId="{10260D0F-7A8A-453A-A0A9-7AB1CDBEDD4D}" srcOrd="1" destOrd="0" presId="urn:microsoft.com/office/officeart/2005/8/layout/hierarchy2"/>
    <dgm:cxn modelId="{91FA74DE-DF99-43A3-B495-CC7246304DDB}" type="presParOf" srcId="{A0AFD6A4-F26C-4F04-A84F-3C18E736E10C}" destId="{7D05C43C-DFC0-4A88-8A56-94706F21A1FA}" srcOrd="2" destOrd="0" presId="urn:microsoft.com/office/officeart/2005/8/layout/hierarchy2"/>
    <dgm:cxn modelId="{0742AC0D-0253-45EA-8399-F9592E45F4B3}" type="presParOf" srcId="{7D05C43C-DFC0-4A88-8A56-94706F21A1FA}" destId="{33F3F195-0D69-437A-AA03-20F248E1E632}" srcOrd="0" destOrd="0" presId="urn:microsoft.com/office/officeart/2005/8/layout/hierarchy2"/>
    <dgm:cxn modelId="{4B2C5FAE-8C84-4103-8267-FC580E926BCD}" type="presParOf" srcId="{A0AFD6A4-F26C-4F04-A84F-3C18E736E10C}" destId="{A821B035-8A9C-46FB-9E73-44314A1115AD}" srcOrd="3" destOrd="0" presId="urn:microsoft.com/office/officeart/2005/8/layout/hierarchy2"/>
    <dgm:cxn modelId="{8ACCD913-3CF3-4F42-96CD-6E9353357F88}" type="presParOf" srcId="{A821B035-8A9C-46FB-9E73-44314A1115AD}" destId="{9ECD2900-0A9A-47D1-A756-67C34D750CCF}" srcOrd="0" destOrd="0" presId="urn:microsoft.com/office/officeart/2005/8/layout/hierarchy2"/>
    <dgm:cxn modelId="{F0E893F0-2198-4B56-9DBC-A069F01CED29}" type="presParOf" srcId="{A821B035-8A9C-46FB-9E73-44314A1115AD}" destId="{3A25304D-E5C6-49B5-A259-2A0ABD45E35C}" srcOrd="1" destOrd="0" presId="urn:microsoft.com/office/officeart/2005/8/layout/hierarchy2"/>
    <dgm:cxn modelId="{7777816E-725B-4CDB-9571-07932658068F}" type="presParOf" srcId="{49A1BD6B-7533-428F-A42D-5017EF29B777}" destId="{265BA9A4-8B4E-4711-88C7-AB227C949A94}" srcOrd="2" destOrd="0" presId="urn:microsoft.com/office/officeart/2005/8/layout/hierarchy2"/>
    <dgm:cxn modelId="{62A0425E-E14D-4E12-9444-819202222C36}" type="presParOf" srcId="{265BA9A4-8B4E-4711-88C7-AB227C949A94}" destId="{F9091B10-7237-43E5-93A5-0A860387BD22}" srcOrd="0" destOrd="0" presId="urn:microsoft.com/office/officeart/2005/8/layout/hierarchy2"/>
    <dgm:cxn modelId="{65EC90CB-8B61-4D58-8B06-DF41D91C6F9D}" type="presParOf" srcId="{49A1BD6B-7533-428F-A42D-5017EF29B777}" destId="{F87A97B9-BE22-4B2E-9810-7E6351D74F66}" srcOrd="3" destOrd="0" presId="urn:microsoft.com/office/officeart/2005/8/layout/hierarchy2"/>
    <dgm:cxn modelId="{E18F6DCA-0B80-41FC-9AF7-10A9A4D069F9}" type="presParOf" srcId="{F87A97B9-BE22-4B2E-9810-7E6351D74F66}" destId="{240ABD63-9087-4546-89CF-88541F4CEF52}" srcOrd="0" destOrd="0" presId="urn:microsoft.com/office/officeart/2005/8/layout/hierarchy2"/>
    <dgm:cxn modelId="{C550947C-E643-425B-BD39-908E42FF0705}" type="presParOf" srcId="{F87A97B9-BE22-4B2E-9810-7E6351D74F66}" destId="{5F8A3D0B-8C88-4314-90A2-53E524CB732B}" srcOrd="1" destOrd="0" presId="urn:microsoft.com/office/officeart/2005/8/layout/hierarchy2"/>
    <dgm:cxn modelId="{BBA3A2B0-5967-431B-AE96-2A06E1576905}" type="presParOf" srcId="{5F8A3D0B-8C88-4314-90A2-53E524CB732B}" destId="{BF0567E6-6DA9-48ED-9A37-47285840FDF7}" srcOrd="0" destOrd="0" presId="urn:microsoft.com/office/officeart/2005/8/layout/hierarchy2"/>
    <dgm:cxn modelId="{E9C7DFC6-0DBE-4778-86A2-6873C8430EC9}" type="presParOf" srcId="{BF0567E6-6DA9-48ED-9A37-47285840FDF7}" destId="{30099040-2BEC-46EB-AE9D-6A3BEF8052F4}" srcOrd="0" destOrd="0" presId="urn:microsoft.com/office/officeart/2005/8/layout/hierarchy2"/>
    <dgm:cxn modelId="{130EE5B8-9EBD-4D56-9EF3-D64F80237CA8}" type="presParOf" srcId="{5F8A3D0B-8C88-4314-90A2-53E524CB732B}" destId="{8B68CDD0-4452-4C80-9E5E-9AEC50B081C8}" srcOrd="1" destOrd="0" presId="urn:microsoft.com/office/officeart/2005/8/layout/hierarchy2"/>
    <dgm:cxn modelId="{26A9A4FC-97AB-461D-ACE2-835E30D17116}" type="presParOf" srcId="{8B68CDD0-4452-4C80-9E5E-9AEC50B081C8}" destId="{E7F03264-C14C-446F-BCBE-D61750AF3A77}" srcOrd="0" destOrd="0" presId="urn:microsoft.com/office/officeart/2005/8/layout/hierarchy2"/>
    <dgm:cxn modelId="{8874E7FA-0C24-498B-A4EF-5F2B5578A5EF}" type="presParOf" srcId="{8B68CDD0-4452-4C80-9E5E-9AEC50B081C8}" destId="{F12AF1B5-E90E-4DED-AEC6-0A3EB3D78347}" srcOrd="1" destOrd="0" presId="urn:microsoft.com/office/officeart/2005/8/layout/hierarchy2"/>
    <dgm:cxn modelId="{D4906F7A-1169-4AA1-9686-2C4FCF479E64}" type="presParOf" srcId="{F12AF1B5-E90E-4DED-AEC6-0A3EB3D78347}" destId="{21F216FC-1A29-4DA3-BE45-EBAAD540EDFF}" srcOrd="0" destOrd="0" presId="urn:microsoft.com/office/officeart/2005/8/layout/hierarchy2"/>
    <dgm:cxn modelId="{EB4568B6-4A01-404E-AC76-EC9F5201FC2F}" type="presParOf" srcId="{21F216FC-1A29-4DA3-BE45-EBAAD540EDFF}" destId="{C517C033-B09A-4E21-8604-8C0CA07E9762}" srcOrd="0" destOrd="0" presId="urn:microsoft.com/office/officeart/2005/8/layout/hierarchy2"/>
    <dgm:cxn modelId="{758AB068-D58E-4EA9-94C9-922157FAA5BF}" type="presParOf" srcId="{F12AF1B5-E90E-4DED-AEC6-0A3EB3D78347}" destId="{268FC15B-6ECF-42F9-BB46-0EE2EF0C523A}" srcOrd="1" destOrd="0" presId="urn:microsoft.com/office/officeart/2005/8/layout/hierarchy2"/>
    <dgm:cxn modelId="{0AAE7C0B-EF0E-4698-9EA7-F87AAF389561}" type="presParOf" srcId="{268FC15B-6ECF-42F9-BB46-0EE2EF0C523A}" destId="{238A04B6-8EF5-45CF-9164-325F1FDB3A44}" srcOrd="0" destOrd="0" presId="urn:microsoft.com/office/officeart/2005/8/layout/hierarchy2"/>
    <dgm:cxn modelId="{1AAB34FC-69A8-42DC-B927-B4E5DC007F8B}" type="presParOf" srcId="{268FC15B-6ECF-42F9-BB46-0EE2EF0C523A}" destId="{5524673C-3A9E-4814-9EC7-C5ACCA641D22}" srcOrd="1" destOrd="0" presId="urn:microsoft.com/office/officeart/2005/8/layout/hierarchy2"/>
    <dgm:cxn modelId="{8FE41DAD-4B06-4CCD-A90B-E17A5AC40A6A}" type="presParOf" srcId="{F12AF1B5-E90E-4DED-AEC6-0A3EB3D78347}" destId="{CB159F70-ABE8-4C17-9F22-0AB61C102E64}" srcOrd="2" destOrd="0" presId="urn:microsoft.com/office/officeart/2005/8/layout/hierarchy2"/>
    <dgm:cxn modelId="{C5030153-47D4-4278-9BE8-4D94EABED83D}" type="presParOf" srcId="{CB159F70-ABE8-4C17-9F22-0AB61C102E64}" destId="{65154119-D258-4A25-9837-29E60567675A}" srcOrd="0" destOrd="0" presId="urn:microsoft.com/office/officeart/2005/8/layout/hierarchy2"/>
    <dgm:cxn modelId="{8EC82AC2-3581-407F-9288-F5ED91C8CBEB}" type="presParOf" srcId="{F12AF1B5-E90E-4DED-AEC6-0A3EB3D78347}" destId="{66342CAE-E952-4D5C-AF0F-D8E08F34C7B7}" srcOrd="3" destOrd="0" presId="urn:microsoft.com/office/officeart/2005/8/layout/hierarchy2"/>
    <dgm:cxn modelId="{F35D62DD-EC84-4B36-B278-77D1B71BE589}" type="presParOf" srcId="{66342CAE-E952-4D5C-AF0F-D8E08F34C7B7}" destId="{CF2F8359-8E2C-400E-A50D-384EDB3CA8A3}" srcOrd="0" destOrd="0" presId="urn:microsoft.com/office/officeart/2005/8/layout/hierarchy2"/>
    <dgm:cxn modelId="{07E4B2BE-99E5-4360-9A1E-E7E4393FAF4B}" type="presParOf" srcId="{66342CAE-E952-4D5C-AF0F-D8E08F34C7B7}" destId="{9C17A70B-9804-4C9E-9B21-B9608840F4F7}" srcOrd="1" destOrd="0" presId="urn:microsoft.com/office/officeart/2005/8/layout/hierarchy2"/>
    <dgm:cxn modelId="{9D345B79-4E09-485E-8F69-4FCDFF541774}" type="presParOf" srcId="{5F8A3D0B-8C88-4314-90A2-53E524CB732B}" destId="{4A7F0945-CD52-46CF-9330-64955ED272D3}" srcOrd="2" destOrd="0" presId="urn:microsoft.com/office/officeart/2005/8/layout/hierarchy2"/>
    <dgm:cxn modelId="{FCF7AD14-8B4F-41FF-AF52-6CF1EBAB19C4}" type="presParOf" srcId="{4A7F0945-CD52-46CF-9330-64955ED272D3}" destId="{9C019F64-9F54-4E42-B09D-B632A438C519}" srcOrd="0" destOrd="0" presId="urn:microsoft.com/office/officeart/2005/8/layout/hierarchy2"/>
    <dgm:cxn modelId="{E599151C-4B26-4E61-8031-8CF35E7900E4}" type="presParOf" srcId="{5F8A3D0B-8C88-4314-90A2-53E524CB732B}" destId="{E73807F3-7FD6-464E-90ED-2C6F07685807}" srcOrd="3" destOrd="0" presId="urn:microsoft.com/office/officeart/2005/8/layout/hierarchy2"/>
    <dgm:cxn modelId="{05B521CF-3AC3-4755-8F33-B8B6AFF4C079}" type="presParOf" srcId="{E73807F3-7FD6-464E-90ED-2C6F07685807}" destId="{E36CEAF0-998B-4A4B-BA8D-EFF57F7AB8FA}" srcOrd="0" destOrd="0" presId="urn:microsoft.com/office/officeart/2005/8/layout/hierarchy2"/>
    <dgm:cxn modelId="{B7E508A8-BEEB-4C90-8EC8-662CF8FEA842}" type="presParOf" srcId="{E73807F3-7FD6-464E-90ED-2C6F07685807}" destId="{E4D82B99-DF89-49E4-912C-E0AA27367A01}" srcOrd="1" destOrd="0" presId="urn:microsoft.com/office/officeart/2005/8/layout/hierarchy2"/>
    <dgm:cxn modelId="{FE07E757-BDA9-4BD5-B691-0322171C972D}" type="presParOf" srcId="{E4D82B99-DF89-49E4-912C-E0AA27367A01}" destId="{605ED397-3BB2-4B24-BE01-C5E7F35EB3C0}" srcOrd="0" destOrd="0" presId="urn:microsoft.com/office/officeart/2005/8/layout/hierarchy2"/>
    <dgm:cxn modelId="{5A2F0C7A-CD3C-4F0A-AE7E-796D1EBFECEF}" type="presParOf" srcId="{605ED397-3BB2-4B24-BE01-C5E7F35EB3C0}" destId="{02A1F396-0D8F-41FA-A270-0769376E77F0}" srcOrd="0" destOrd="0" presId="urn:microsoft.com/office/officeart/2005/8/layout/hierarchy2"/>
    <dgm:cxn modelId="{1B8CB035-8F19-4346-B3DF-90A60F5AAE33}" type="presParOf" srcId="{E4D82B99-DF89-49E4-912C-E0AA27367A01}" destId="{B6BC3AFD-E3ED-4071-898F-ECED1E5B706D}" srcOrd="1" destOrd="0" presId="urn:microsoft.com/office/officeart/2005/8/layout/hierarchy2"/>
    <dgm:cxn modelId="{33DA4D41-B03C-4B3F-9285-72C06390B1D9}" type="presParOf" srcId="{B6BC3AFD-E3ED-4071-898F-ECED1E5B706D}" destId="{FC31CFF5-CDC9-4FC6-A745-A19F38E995B7}" srcOrd="0" destOrd="0" presId="urn:microsoft.com/office/officeart/2005/8/layout/hierarchy2"/>
    <dgm:cxn modelId="{AFBBDA20-8CBB-4732-AE21-D8A33493EEFF}" type="presParOf" srcId="{B6BC3AFD-E3ED-4071-898F-ECED1E5B706D}" destId="{53557962-1B04-4913-A8C3-69C6BD7A315C}" srcOrd="1" destOrd="0" presId="urn:microsoft.com/office/officeart/2005/8/layout/hierarchy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5ACFD89-23A4-4CF0-A4C3-F21EF07981F7}">
      <dsp:nvSpPr>
        <dsp:cNvPr id="0" name=""/>
        <dsp:cNvSpPr/>
      </dsp:nvSpPr>
      <dsp:spPr>
        <a:xfrm>
          <a:off x="228732" y="1834094"/>
          <a:ext cx="1153604" cy="576802"/>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Root</a:t>
          </a:r>
        </a:p>
      </dsp:txBody>
      <dsp:txXfrm>
        <a:off x="228732" y="1834094"/>
        <a:ext cx="1153604" cy="576802"/>
      </dsp:txXfrm>
    </dsp:sp>
    <dsp:sp modelId="{FD7A0172-CB25-4911-B3EF-667A39E7DCE7}">
      <dsp:nvSpPr>
        <dsp:cNvPr id="0" name=""/>
        <dsp:cNvSpPr/>
      </dsp:nvSpPr>
      <dsp:spPr>
        <a:xfrm rot="17142535">
          <a:off x="760904" y="1291689"/>
          <a:ext cx="1704307" cy="20961"/>
        </a:xfrm>
        <a:custGeom>
          <a:avLst/>
          <a:gdLst/>
          <a:ahLst/>
          <a:cxnLst/>
          <a:rect l="0" t="0" r="0" b="0"/>
          <a:pathLst>
            <a:path>
              <a:moveTo>
                <a:pt x="0" y="10480"/>
              </a:moveTo>
              <a:lnTo>
                <a:pt x="1704307" y="104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17142535">
        <a:off x="1570449" y="1259562"/>
        <a:ext cx="85215" cy="85215"/>
      </dsp:txXfrm>
    </dsp:sp>
    <dsp:sp modelId="{6D38B18B-70EC-4AF7-A6FF-B5C7FE8D4DA4}">
      <dsp:nvSpPr>
        <dsp:cNvPr id="0" name=""/>
        <dsp:cNvSpPr/>
      </dsp:nvSpPr>
      <dsp:spPr>
        <a:xfrm>
          <a:off x="1843778" y="194658"/>
          <a:ext cx="1266518" cy="574373"/>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Elicitation and Validation</a:t>
          </a:r>
        </a:p>
      </dsp:txBody>
      <dsp:txXfrm>
        <a:off x="1843778" y="194658"/>
        <a:ext cx="1266518" cy="574373"/>
      </dsp:txXfrm>
    </dsp:sp>
    <dsp:sp modelId="{68438195-FD75-4EAF-817E-3D241C458B9B}">
      <dsp:nvSpPr>
        <dsp:cNvPr id="0" name=""/>
        <dsp:cNvSpPr/>
      </dsp:nvSpPr>
      <dsp:spPr>
        <a:xfrm rot="19824563">
          <a:off x="3075692" y="340346"/>
          <a:ext cx="530651" cy="20961"/>
        </a:xfrm>
        <a:custGeom>
          <a:avLst/>
          <a:gdLst/>
          <a:ahLst/>
          <a:cxnLst/>
          <a:rect l="0" t="0" r="0" b="0"/>
          <a:pathLst>
            <a:path>
              <a:moveTo>
                <a:pt x="0" y="10480"/>
              </a:moveTo>
              <a:lnTo>
                <a:pt x="530651"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19824563">
        <a:off x="3327751" y="337561"/>
        <a:ext cx="26532" cy="26532"/>
      </dsp:txXfrm>
    </dsp:sp>
    <dsp:sp modelId="{EDD898AC-163C-4B2A-929B-A80367C5CB73}">
      <dsp:nvSpPr>
        <dsp:cNvPr id="0" name=""/>
        <dsp:cNvSpPr/>
      </dsp:nvSpPr>
      <dsp:spPr>
        <a:xfrm>
          <a:off x="3571738" y="1925"/>
          <a:ext cx="2013223" cy="435768"/>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Discovery w/ Prototype</a:t>
          </a:r>
        </a:p>
      </dsp:txBody>
      <dsp:txXfrm>
        <a:off x="3571738" y="1925"/>
        <a:ext cx="2013223" cy="435768"/>
      </dsp:txXfrm>
    </dsp:sp>
    <dsp:sp modelId="{2CBD0876-E8DB-432A-A0C4-D664553F2B67}">
      <dsp:nvSpPr>
        <dsp:cNvPr id="0" name=""/>
        <dsp:cNvSpPr/>
      </dsp:nvSpPr>
      <dsp:spPr>
        <a:xfrm rot="1770413">
          <a:off x="3075912" y="601936"/>
          <a:ext cx="530211" cy="20961"/>
        </a:xfrm>
        <a:custGeom>
          <a:avLst/>
          <a:gdLst/>
          <a:ahLst/>
          <a:cxnLst/>
          <a:rect l="0" t="0" r="0" b="0"/>
          <a:pathLst>
            <a:path>
              <a:moveTo>
                <a:pt x="0" y="10480"/>
              </a:moveTo>
              <a:lnTo>
                <a:pt x="530211"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1770413">
        <a:off x="3327762" y="599161"/>
        <a:ext cx="26510" cy="26510"/>
      </dsp:txXfrm>
    </dsp:sp>
    <dsp:sp modelId="{5A4405BA-2082-47F6-9FF1-48042B30A932}">
      <dsp:nvSpPr>
        <dsp:cNvPr id="0" name=""/>
        <dsp:cNvSpPr/>
      </dsp:nvSpPr>
      <dsp:spPr>
        <a:xfrm>
          <a:off x="3571738" y="524214"/>
          <a:ext cx="1799160" cy="437550"/>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Discovery w/ Reviews</a:t>
          </a:r>
        </a:p>
      </dsp:txBody>
      <dsp:txXfrm>
        <a:off x="3571738" y="524214"/>
        <a:ext cx="1799160" cy="437550"/>
      </dsp:txXfrm>
    </dsp:sp>
    <dsp:sp modelId="{1FB9E06D-EF2B-4048-9039-AD508A01931D}">
      <dsp:nvSpPr>
        <dsp:cNvPr id="0" name=""/>
        <dsp:cNvSpPr/>
      </dsp:nvSpPr>
      <dsp:spPr>
        <a:xfrm rot="19300606">
          <a:off x="1318967" y="1929650"/>
          <a:ext cx="588179" cy="20961"/>
        </a:xfrm>
        <a:custGeom>
          <a:avLst/>
          <a:gdLst/>
          <a:ahLst/>
          <a:cxnLst/>
          <a:rect l="0" t="0" r="0" b="0"/>
          <a:pathLst>
            <a:path>
              <a:moveTo>
                <a:pt x="0" y="10480"/>
              </a:moveTo>
              <a:lnTo>
                <a:pt x="588179" y="104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19300606">
        <a:off x="1598353" y="1925426"/>
        <a:ext cx="29408" cy="29408"/>
      </dsp:txXfrm>
    </dsp:sp>
    <dsp:sp modelId="{54743B2E-2B49-4B9C-BCFE-89B4A223022D}">
      <dsp:nvSpPr>
        <dsp:cNvPr id="0" name=""/>
        <dsp:cNvSpPr/>
      </dsp:nvSpPr>
      <dsp:spPr>
        <a:xfrm>
          <a:off x="1843778" y="1550138"/>
          <a:ext cx="1349474" cy="415257"/>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Specification</a:t>
          </a:r>
        </a:p>
      </dsp:txBody>
      <dsp:txXfrm>
        <a:off x="1843778" y="1550138"/>
        <a:ext cx="1349474" cy="415257"/>
      </dsp:txXfrm>
    </dsp:sp>
    <dsp:sp modelId="{1889DF31-E9C1-45A1-88BE-8B18172A263A}">
      <dsp:nvSpPr>
        <dsp:cNvPr id="0" name=""/>
        <dsp:cNvSpPr/>
      </dsp:nvSpPr>
      <dsp:spPr>
        <a:xfrm rot="19510659">
          <a:off x="3142924" y="1586797"/>
          <a:ext cx="562098" cy="20961"/>
        </a:xfrm>
        <a:custGeom>
          <a:avLst/>
          <a:gdLst/>
          <a:ahLst/>
          <a:cxnLst/>
          <a:rect l="0" t="0" r="0" b="0"/>
          <a:pathLst>
            <a:path>
              <a:moveTo>
                <a:pt x="0" y="10480"/>
              </a:moveTo>
              <a:lnTo>
                <a:pt x="562098"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19510659">
        <a:off x="3409921" y="1583226"/>
        <a:ext cx="28104" cy="28104"/>
      </dsp:txXfrm>
    </dsp:sp>
    <dsp:sp modelId="{797FBD49-A139-409C-80D6-2992C6762477}">
      <dsp:nvSpPr>
        <dsp:cNvPr id="0" name=""/>
        <dsp:cNvSpPr/>
      </dsp:nvSpPr>
      <dsp:spPr>
        <a:xfrm>
          <a:off x="3654694" y="1261831"/>
          <a:ext cx="1350178" cy="349916"/>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Above Moderate</a:t>
          </a:r>
        </a:p>
      </dsp:txBody>
      <dsp:txXfrm>
        <a:off x="3654694" y="1261831"/>
        <a:ext cx="1350178" cy="349916"/>
      </dsp:txXfrm>
    </dsp:sp>
    <dsp:sp modelId="{4AA5200D-7B15-42DE-9422-B197E4970211}">
      <dsp:nvSpPr>
        <dsp:cNvPr id="0" name=""/>
        <dsp:cNvSpPr/>
      </dsp:nvSpPr>
      <dsp:spPr>
        <a:xfrm rot="20081256">
          <a:off x="4980368" y="1317186"/>
          <a:ext cx="510449" cy="20961"/>
        </a:xfrm>
        <a:custGeom>
          <a:avLst/>
          <a:gdLst/>
          <a:ahLst/>
          <a:cxnLst/>
          <a:rect l="0" t="0" r="0" b="0"/>
          <a:pathLst>
            <a:path>
              <a:moveTo>
                <a:pt x="0" y="10480"/>
              </a:moveTo>
              <a:lnTo>
                <a:pt x="510449" y="1048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20081256">
        <a:off x="5222832" y="1314906"/>
        <a:ext cx="25522" cy="25522"/>
      </dsp:txXfrm>
    </dsp:sp>
    <dsp:sp modelId="{3B8868D9-9F8B-47F9-99EF-A48BC6B2FF26}">
      <dsp:nvSpPr>
        <dsp:cNvPr id="0" name=""/>
        <dsp:cNvSpPr/>
      </dsp:nvSpPr>
      <dsp:spPr>
        <a:xfrm>
          <a:off x="5466314" y="1048284"/>
          <a:ext cx="1401709" cy="340520"/>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Especification</a:t>
          </a:r>
        </a:p>
      </dsp:txBody>
      <dsp:txXfrm>
        <a:off x="5466314" y="1048284"/>
        <a:ext cx="1401709" cy="340520"/>
      </dsp:txXfrm>
    </dsp:sp>
    <dsp:sp modelId="{81DF227C-317B-417C-B837-BF4939219178}">
      <dsp:nvSpPr>
        <dsp:cNvPr id="0" name=""/>
        <dsp:cNvSpPr/>
      </dsp:nvSpPr>
      <dsp:spPr>
        <a:xfrm rot="1489870">
          <a:off x="4981369" y="1533069"/>
          <a:ext cx="508448" cy="20961"/>
        </a:xfrm>
        <a:custGeom>
          <a:avLst/>
          <a:gdLst/>
          <a:ahLst/>
          <a:cxnLst/>
          <a:rect l="0" t="0" r="0" b="0"/>
          <a:pathLst>
            <a:path>
              <a:moveTo>
                <a:pt x="0" y="10480"/>
              </a:moveTo>
              <a:lnTo>
                <a:pt x="508448" y="1048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1489870">
        <a:off x="5222882" y="1530838"/>
        <a:ext cx="25422" cy="25422"/>
      </dsp:txXfrm>
    </dsp:sp>
    <dsp:sp modelId="{41370F12-1FA0-4579-8285-C15FA148591C}">
      <dsp:nvSpPr>
        <dsp:cNvPr id="0" name=""/>
        <dsp:cNvSpPr/>
      </dsp:nvSpPr>
      <dsp:spPr>
        <a:xfrm>
          <a:off x="5466314" y="1475326"/>
          <a:ext cx="1633987" cy="349968"/>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Documentation</a:t>
          </a:r>
        </a:p>
      </dsp:txBody>
      <dsp:txXfrm>
        <a:off x="5466314" y="1475326"/>
        <a:ext cx="1633987" cy="349968"/>
      </dsp:txXfrm>
    </dsp:sp>
    <dsp:sp modelId="{2864DC2A-13C0-4E4B-A7F3-F63F340FA450}">
      <dsp:nvSpPr>
        <dsp:cNvPr id="0" name=""/>
        <dsp:cNvSpPr/>
      </dsp:nvSpPr>
      <dsp:spPr>
        <a:xfrm rot="2163228">
          <a:off x="3138592" y="1915245"/>
          <a:ext cx="570762" cy="20961"/>
        </a:xfrm>
        <a:custGeom>
          <a:avLst/>
          <a:gdLst/>
          <a:ahLst/>
          <a:cxnLst/>
          <a:rect l="0" t="0" r="0" b="0"/>
          <a:pathLst>
            <a:path>
              <a:moveTo>
                <a:pt x="0" y="10480"/>
              </a:moveTo>
              <a:lnTo>
                <a:pt x="570762"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2163228">
        <a:off x="3409704" y="1911457"/>
        <a:ext cx="28538" cy="28538"/>
      </dsp:txXfrm>
    </dsp:sp>
    <dsp:sp modelId="{B38E3594-CA56-4A29-BFDC-CA290103A3A6}">
      <dsp:nvSpPr>
        <dsp:cNvPr id="0" name=""/>
        <dsp:cNvSpPr/>
      </dsp:nvSpPr>
      <dsp:spPr>
        <a:xfrm>
          <a:off x="3654694" y="1933670"/>
          <a:ext cx="1153604" cy="320032"/>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Bad</a:t>
          </a:r>
        </a:p>
      </dsp:txBody>
      <dsp:txXfrm>
        <a:off x="3654694" y="1933670"/>
        <a:ext cx="1153604" cy="320032"/>
      </dsp:txXfrm>
    </dsp:sp>
    <dsp:sp modelId="{2E830E8B-B241-4984-BFF5-BCC0806E238E}">
      <dsp:nvSpPr>
        <dsp:cNvPr id="0" name=""/>
        <dsp:cNvSpPr/>
      </dsp:nvSpPr>
      <dsp:spPr>
        <a:xfrm>
          <a:off x="4808298" y="2083205"/>
          <a:ext cx="461441" cy="20961"/>
        </a:xfrm>
        <a:custGeom>
          <a:avLst/>
          <a:gdLst/>
          <a:ahLst/>
          <a:cxnLst/>
          <a:rect l="0" t="0" r="0" b="0"/>
          <a:pathLst>
            <a:path>
              <a:moveTo>
                <a:pt x="0" y="10480"/>
              </a:moveTo>
              <a:lnTo>
                <a:pt x="461441"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a:off x="5027483" y="2082150"/>
        <a:ext cx="23072" cy="23072"/>
      </dsp:txXfrm>
    </dsp:sp>
    <dsp:sp modelId="{EAE0073B-E695-4C6C-B978-B5E3B7024E20}">
      <dsp:nvSpPr>
        <dsp:cNvPr id="0" name=""/>
        <dsp:cNvSpPr/>
      </dsp:nvSpPr>
      <dsp:spPr>
        <a:xfrm>
          <a:off x="5269740" y="1911815"/>
          <a:ext cx="1381486" cy="363742"/>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Especification</a:t>
          </a:r>
        </a:p>
      </dsp:txBody>
      <dsp:txXfrm>
        <a:off x="5269740" y="1911815"/>
        <a:ext cx="1381486" cy="363742"/>
      </dsp:txXfrm>
    </dsp:sp>
    <dsp:sp modelId="{D88348ED-527A-4837-8156-098C1F615BFB}">
      <dsp:nvSpPr>
        <dsp:cNvPr id="0" name=""/>
        <dsp:cNvSpPr/>
      </dsp:nvSpPr>
      <dsp:spPr>
        <a:xfrm rot="2493200">
          <a:off x="1304746" y="2316522"/>
          <a:ext cx="616621" cy="20961"/>
        </a:xfrm>
        <a:custGeom>
          <a:avLst/>
          <a:gdLst/>
          <a:ahLst/>
          <a:cxnLst/>
          <a:rect l="0" t="0" r="0" b="0"/>
          <a:pathLst>
            <a:path>
              <a:moveTo>
                <a:pt x="0" y="10480"/>
              </a:moveTo>
              <a:lnTo>
                <a:pt x="616621" y="104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2493200">
        <a:off x="1597642" y="2311587"/>
        <a:ext cx="30831" cy="30831"/>
      </dsp:txXfrm>
    </dsp:sp>
    <dsp:sp modelId="{0C7AD588-E19E-4FA4-8679-76D852021E3D}">
      <dsp:nvSpPr>
        <dsp:cNvPr id="0" name=""/>
        <dsp:cNvSpPr/>
      </dsp:nvSpPr>
      <dsp:spPr>
        <a:xfrm>
          <a:off x="1843778" y="2327008"/>
          <a:ext cx="1153604" cy="40900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Quality</a:t>
          </a:r>
        </a:p>
      </dsp:txBody>
      <dsp:txXfrm>
        <a:off x="1843778" y="2327008"/>
        <a:ext cx="1153604" cy="409004"/>
      </dsp:txXfrm>
    </dsp:sp>
    <dsp:sp modelId="{F9C387D6-3DB2-43EE-A8C5-C98DF7AA1264}">
      <dsp:nvSpPr>
        <dsp:cNvPr id="0" name=""/>
        <dsp:cNvSpPr/>
      </dsp:nvSpPr>
      <dsp:spPr>
        <a:xfrm>
          <a:off x="2997382" y="2521030"/>
          <a:ext cx="461441" cy="20961"/>
        </a:xfrm>
        <a:custGeom>
          <a:avLst/>
          <a:gdLst/>
          <a:ahLst/>
          <a:cxnLst/>
          <a:rect l="0" t="0" r="0" b="0"/>
          <a:pathLst>
            <a:path>
              <a:moveTo>
                <a:pt x="0" y="10480"/>
              </a:moveTo>
              <a:lnTo>
                <a:pt x="461441"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a:off x="3216567" y="2519975"/>
        <a:ext cx="23072" cy="23072"/>
      </dsp:txXfrm>
    </dsp:sp>
    <dsp:sp modelId="{CC6B0A1C-BAB8-4AB7-9EF6-A7279AB3044F}">
      <dsp:nvSpPr>
        <dsp:cNvPr id="0" name=""/>
        <dsp:cNvSpPr/>
      </dsp:nvSpPr>
      <dsp:spPr>
        <a:xfrm>
          <a:off x="3458824" y="2340223"/>
          <a:ext cx="1153604" cy="382575"/>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Test Cases</a:t>
          </a:r>
        </a:p>
      </dsp:txBody>
      <dsp:txXfrm>
        <a:off x="3458824" y="2340223"/>
        <a:ext cx="1153604" cy="382575"/>
      </dsp:txXfrm>
    </dsp:sp>
    <dsp:sp modelId="{82063FD8-2DE8-42B1-AC01-6CDB0BC37358}">
      <dsp:nvSpPr>
        <dsp:cNvPr id="0" name=""/>
        <dsp:cNvSpPr/>
      </dsp:nvSpPr>
      <dsp:spPr>
        <a:xfrm rot="4503416">
          <a:off x="718302" y="2976511"/>
          <a:ext cx="1789510" cy="20961"/>
        </a:xfrm>
        <a:custGeom>
          <a:avLst/>
          <a:gdLst/>
          <a:ahLst/>
          <a:cxnLst/>
          <a:rect l="0" t="0" r="0" b="0"/>
          <a:pathLst>
            <a:path>
              <a:moveTo>
                <a:pt x="0" y="10480"/>
              </a:moveTo>
              <a:lnTo>
                <a:pt x="1789510" y="104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4503416">
        <a:off x="1568319" y="2942254"/>
        <a:ext cx="89475" cy="89475"/>
      </dsp:txXfrm>
    </dsp:sp>
    <dsp:sp modelId="{26D8E710-F0D2-45EF-BDE9-84F12E45A85F}">
      <dsp:nvSpPr>
        <dsp:cNvPr id="0" name=""/>
        <dsp:cNvSpPr/>
      </dsp:nvSpPr>
      <dsp:spPr>
        <a:xfrm>
          <a:off x="1843778" y="3652645"/>
          <a:ext cx="1153604" cy="397687"/>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Balanced</a:t>
          </a:r>
        </a:p>
      </dsp:txBody>
      <dsp:txXfrm>
        <a:off x="1843778" y="3652645"/>
        <a:ext cx="1153604" cy="397687"/>
      </dsp:txXfrm>
    </dsp:sp>
    <dsp:sp modelId="{D2E7D7FB-33DA-439B-A6FF-8B6265094B81}">
      <dsp:nvSpPr>
        <dsp:cNvPr id="0" name=""/>
        <dsp:cNvSpPr/>
      </dsp:nvSpPr>
      <dsp:spPr>
        <a:xfrm rot="18460517">
          <a:off x="2850606" y="3542224"/>
          <a:ext cx="754994" cy="20961"/>
        </a:xfrm>
        <a:custGeom>
          <a:avLst/>
          <a:gdLst/>
          <a:ahLst/>
          <a:cxnLst/>
          <a:rect l="0" t="0" r="0" b="0"/>
          <a:pathLst>
            <a:path>
              <a:moveTo>
                <a:pt x="0" y="10480"/>
              </a:moveTo>
              <a:lnTo>
                <a:pt x="754994"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18460517">
        <a:off x="3209228" y="3533830"/>
        <a:ext cx="37749" cy="37749"/>
      </dsp:txXfrm>
    </dsp:sp>
    <dsp:sp modelId="{16B11AF4-04C8-4F95-B50D-C951D10CBCFB}">
      <dsp:nvSpPr>
        <dsp:cNvPr id="0" name=""/>
        <dsp:cNvSpPr/>
      </dsp:nvSpPr>
      <dsp:spPr>
        <a:xfrm>
          <a:off x="3458824" y="3075340"/>
          <a:ext cx="1153604" cy="357161"/>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Elicitation</a:t>
          </a:r>
        </a:p>
      </dsp:txBody>
      <dsp:txXfrm>
        <a:off x="3458824" y="3075340"/>
        <a:ext cx="1153604" cy="357161"/>
      </dsp:txXfrm>
    </dsp:sp>
    <dsp:sp modelId="{D8394A56-8A48-43C9-8876-8EA39F4B73ED}">
      <dsp:nvSpPr>
        <dsp:cNvPr id="0" name=""/>
        <dsp:cNvSpPr/>
      </dsp:nvSpPr>
      <dsp:spPr>
        <a:xfrm rot="19878090">
          <a:off x="4580116" y="3117131"/>
          <a:ext cx="526063" cy="20961"/>
        </a:xfrm>
        <a:custGeom>
          <a:avLst/>
          <a:gdLst/>
          <a:ahLst/>
          <a:cxnLst/>
          <a:rect l="0" t="0" r="0" b="0"/>
          <a:pathLst>
            <a:path>
              <a:moveTo>
                <a:pt x="0" y="10480"/>
              </a:moveTo>
              <a:lnTo>
                <a:pt x="526063"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19878090">
        <a:off x="4829997" y="3114461"/>
        <a:ext cx="26303" cy="26303"/>
      </dsp:txXfrm>
    </dsp:sp>
    <dsp:sp modelId="{F7DF3503-2E14-4B1A-9CBB-7E9883AC3E4A}">
      <dsp:nvSpPr>
        <dsp:cNvPr id="0" name=""/>
        <dsp:cNvSpPr/>
      </dsp:nvSpPr>
      <dsp:spPr>
        <a:xfrm>
          <a:off x="5073869" y="2809319"/>
          <a:ext cx="2279717" cy="383971"/>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Discovery w/ Prototype</a:t>
          </a:r>
        </a:p>
      </dsp:txBody>
      <dsp:txXfrm>
        <a:off x="5073869" y="2809319"/>
        <a:ext cx="2279717" cy="383971"/>
      </dsp:txXfrm>
    </dsp:sp>
    <dsp:sp modelId="{7D05C43C-DFC0-4A88-8A56-94706F21A1FA}">
      <dsp:nvSpPr>
        <dsp:cNvPr id="0" name=""/>
        <dsp:cNvSpPr/>
      </dsp:nvSpPr>
      <dsp:spPr>
        <a:xfrm rot="1620766">
          <a:off x="4584175" y="3361062"/>
          <a:ext cx="517946" cy="20961"/>
        </a:xfrm>
        <a:custGeom>
          <a:avLst/>
          <a:gdLst/>
          <a:ahLst/>
          <a:cxnLst/>
          <a:rect l="0" t="0" r="0" b="0"/>
          <a:pathLst>
            <a:path>
              <a:moveTo>
                <a:pt x="0" y="10480"/>
              </a:moveTo>
              <a:lnTo>
                <a:pt x="517946"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1620766">
        <a:off x="4830200" y="3358595"/>
        <a:ext cx="25897" cy="25897"/>
      </dsp:txXfrm>
    </dsp:sp>
    <dsp:sp modelId="{9ECD2900-0A9A-47D1-A756-67C34D750CCF}">
      <dsp:nvSpPr>
        <dsp:cNvPr id="0" name=""/>
        <dsp:cNvSpPr/>
      </dsp:nvSpPr>
      <dsp:spPr>
        <a:xfrm>
          <a:off x="5073869" y="3279810"/>
          <a:ext cx="1682231" cy="418712"/>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Discovery w/ reviews</a:t>
          </a:r>
        </a:p>
      </dsp:txBody>
      <dsp:txXfrm>
        <a:off x="5073869" y="3279810"/>
        <a:ext cx="1682231" cy="418712"/>
      </dsp:txXfrm>
    </dsp:sp>
    <dsp:sp modelId="{265BA9A4-8B4E-4711-88C7-AB227C949A94}">
      <dsp:nvSpPr>
        <dsp:cNvPr id="0" name=""/>
        <dsp:cNvSpPr/>
      </dsp:nvSpPr>
      <dsp:spPr>
        <a:xfrm rot="3147804">
          <a:off x="2849418" y="4141292"/>
          <a:ext cx="757370" cy="20961"/>
        </a:xfrm>
        <a:custGeom>
          <a:avLst/>
          <a:gdLst/>
          <a:ahLst/>
          <a:cxnLst/>
          <a:rect l="0" t="0" r="0" b="0"/>
          <a:pathLst>
            <a:path>
              <a:moveTo>
                <a:pt x="0" y="10480"/>
              </a:moveTo>
              <a:lnTo>
                <a:pt x="757370"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3147804">
        <a:off x="3209168" y="4132838"/>
        <a:ext cx="37868" cy="37868"/>
      </dsp:txXfrm>
    </dsp:sp>
    <dsp:sp modelId="{240ABD63-9087-4546-89CF-88541F4CEF52}">
      <dsp:nvSpPr>
        <dsp:cNvPr id="0" name=""/>
        <dsp:cNvSpPr/>
      </dsp:nvSpPr>
      <dsp:spPr>
        <a:xfrm>
          <a:off x="3458824" y="4276475"/>
          <a:ext cx="1387081" cy="351162"/>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Especification</a:t>
          </a:r>
        </a:p>
      </dsp:txBody>
      <dsp:txXfrm>
        <a:off x="3458824" y="4276475"/>
        <a:ext cx="1387081" cy="351162"/>
      </dsp:txXfrm>
    </dsp:sp>
    <dsp:sp modelId="{BF0567E6-6DA9-48ED-9A37-47285840FDF7}">
      <dsp:nvSpPr>
        <dsp:cNvPr id="0" name=""/>
        <dsp:cNvSpPr/>
      </dsp:nvSpPr>
      <dsp:spPr>
        <a:xfrm rot="19617073">
          <a:off x="4801371" y="4291464"/>
          <a:ext cx="550510" cy="20961"/>
        </a:xfrm>
        <a:custGeom>
          <a:avLst/>
          <a:gdLst/>
          <a:ahLst/>
          <a:cxnLst/>
          <a:rect l="0" t="0" r="0" b="0"/>
          <a:pathLst>
            <a:path>
              <a:moveTo>
                <a:pt x="0" y="10480"/>
              </a:moveTo>
              <a:lnTo>
                <a:pt x="550510"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19617073">
        <a:off x="5062864" y="4288182"/>
        <a:ext cx="27525" cy="27525"/>
      </dsp:txXfrm>
    </dsp:sp>
    <dsp:sp modelId="{E7F03264-C14C-446F-BCBE-D61750AF3A77}">
      <dsp:nvSpPr>
        <dsp:cNvPr id="0" name=""/>
        <dsp:cNvSpPr/>
      </dsp:nvSpPr>
      <dsp:spPr>
        <a:xfrm>
          <a:off x="5307347" y="3953039"/>
          <a:ext cx="1500458" cy="397589"/>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Above Moderate</a:t>
          </a:r>
        </a:p>
      </dsp:txBody>
      <dsp:txXfrm>
        <a:off x="5307347" y="3953039"/>
        <a:ext cx="1500458" cy="397589"/>
      </dsp:txXfrm>
    </dsp:sp>
    <dsp:sp modelId="{21F216FC-1A29-4DA3-BE45-EBAAD540EDFF}">
      <dsp:nvSpPr>
        <dsp:cNvPr id="0" name=""/>
        <dsp:cNvSpPr/>
      </dsp:nvSpPr>
      <dsp:spPr>
        <a:xfrm rot="20154169">
          <a:off x="6785779" y="4038160"/>
          <a:ext cx="505493" cy="20961"/>
        </a:xfrm>
        <a:custGeom>
          <a:avLst/>
          <a:gdLst/>
          <a:ahLst/>
          <a:cxnLst/>
          <a:rect l="0" t="0" r="0" b="0"/>
          <a:pathLst>
            <a:path>
              <a:moveTo>
                <a:pt x="0" y="10480"/>
              </a:moveTo>
              <a:lnTo>
                <a:pt x="505493" y="1048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20154169">
        <a:off x="7025889" y="4036004"/>
        <a:ext cx="25274" cy="25274"/>
      </dsp:txXfrm>
    </dsp:sp>
    <dsp:sp modelId="{238A04B6-8EF5-45CF-9164-325F1FDB3A44}">
      <dsp:nvSpPr>
        <dsp:cNvPr id="0" name=""/>
        <dsp:cNvSpPr/>
      </dsp:nvSpPr>
      <dsp:spPr>
        <a:xfrm>
          <a:off x="7269247" y="3785043"/>
          <a:ext cx="1368774" cy="320811"/>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Especification</a:t>
          </a:r>
        </a:p>
      </dsp:txBody>
      <dsp:txXfrm>
        <a:off x="7269247" y="3785043"/>
        <a:ext cx="1368774" cy="320811"/>
      </dsp:txXfrm>
    </dsp:sp>
    <dsp:sp modelId="{CB159F70-ABE8-4C17-9F22-0AB61C102E64}">
      <dsp:nvSpPr>
        <dsp:cNvPr id="0" name=""/>
        <dsp:cNvSpPr/>
      </dsp:nvSpPr>
      <dsp:spPr>
        <a:xfrm rot="1428910">
          <a:off x="6786332" y="4243186"/>
          <a:ext cx="504388" cy="20961"/>
        </a:xfrm>
        <a:custGeom>
          <a:avLst/>
          <a:gdLst/>
          <a:ahLst/>
          <a:cxnLst/>
          <a:rect l="0" t="0" r="0" b="0"/>
          <a:pathLst>
            <a:path>
              <a:moveTo>
                <a:pt x="0" y="10480"/>
              </a:moveTo>
              <a:lnTo>
                <a:pt x="504388" y="1048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1428910">
        <a:off x="7025916" y="4241057"/>
        <a:ext cx="25219" cy="25219"/>
      </dsp:txXfrm>
    </dsp:sp>
    <dsp:sp modelId="{CF2F8359-8E2C-400E-A50D-384EDB3CA8A3}">
      <dsp:nvSpPr>
        <dsp:cNvPr id="0" name=""/>
        <dsp:cNvSpPr/>
      </dsp:nvSpPr>
      <dsp:spPr>
        <a:xfrm>
          <a:off x="7269247" y="4192374"/>
          <a:ext cx="1646019" cy="326250"/>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Documentation</a:t>
          </a:r>
        </a:p>
      </dsp:txBody>
      <dsp:txXfrm>
        <a:off x="7269247" y="4192374"/>
        <a:ext cx="1646019" cy="326250"/>
      </dsp:txXfrm>
    </dsp:sp>
    <dsp:sp modelId="{4A7F0945-CD52-46CF-9330-64955ED272D3}">
      <dsp:nvSpPr>
        <dsp:cNvPr id="0" name=""/>
        <dsp:cNvSpPr/>
      </dsp:nvSpPr>
      <dsp:spPr>
        <a:xfrm rot="2105139">
          <a:off x="4794673" y="4603642"/>
          <a:ext cx="563907" cy="20961"/>
        </a:xfrm>
        <a:custGeom>
          <a:avLst/>
          <a:gdLst/>
          <a:ahLst/>
          <a:cxnLst/>
          <a:rect l="0" t="0" r="0" b="0"/>
          <a:pathLst>
            <a:path>
              <a:moveTo>
                <a:pt x="0" y="10480"/>
              </a:moveTo>
              <a:lnTo>
                <a:pt x="563907"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rot="2105139">
        <a:off x="5062529" y="4600026"/>
        <a:ext cx="28195" cy="28195"/>
      </dsp:txXfrm>
    </dsp:sp>
    <dsp:sp modelId="{E36CEAF0-998B-4A4B-BA8D-EFF57F7AB8FA}">
      <dsp:nvSpPr>
        <dsp:cNvPr id="0" name=""/>
        <dsp:cNvSpPr/>
      </dsp:nvSpPr>
      <dsp:spPr>
        <a:xfrm>
          <a:off x="5307347" y="4601307"/>
          <a:ext cx="1153604" cy="349766"/>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Bad</a:t>
          </a:r>
        </a:p>
      </dsp:txBody>
      <dsp:txXfrm>
        <a:off x="5307347" y="4601307"/>
        <a:ext cx="1153604" cy="349766"/>
      </dsp:txXfrm>
    </dsp:sp>
    <dsp:sp modelId="{605ED397-3BB2-4B24-BE01-C5E7F35EB3C0}">
      <dsp:nvSpPr>
        <dsp:cNvPr id="0" name=""/>
        <dsp:cNvSpPr/>
      </dsp:nvSpPr>
      <dsp:spPr>
        <a:xfrm>
          <a:off x="6460951" y="4765709"/>
          <a:ext cx="461441" cy="20961"/>
        </a:xfrm>
        <a:custGeom>
          <a:avLst/>
          <a:gdLst/>
          <a:ahLst/>
          <a:cxnLst/>
          <a:rect l="0" t="0" r="0" b="0"/>
          <a:pathLst>
            <a:path>
              <a:moveTo>
                <a:pt x="0" y="10480"/>
              </a:moveTo>
              <a:lnTo>
                <a:pt x="461441" y="1048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b="1" kern="1200"/>
        </a:p>
      </dsp:txBody>
      <dsp:txXfrm>
        <a:off x="6680136" y="4764654"/>
        <a:ext cx="23072" cy="23072"/>
      </dsp:txXfrm>
    </dsp:sp>
    <dsp:sp modelId="{FC31CFF5-CDC9-4FC6-A745-A19F38E995B7}">
      <dsp:nvSpPr>
        <dsp:cNvPr id="0" name=""/>
        <dsp:cNvSpPr/>
      </dsp:nvSpPr>
      <dsp:spPr>
        <a:xfrm>
          <a:off x="6922393" y="4605145"/>
          <a:ext cx="1407742" cy="342089"/>
        </a:xfrm>
        <a:prstGeom prst="roundRect">
          <a:avLst>
            <a:gd name="adj" fmla="val 10000"/>
          </a:avLst>
        </a:prstGeom>
        <a:solidFill>
          <a:schemeClr val="lt1"/>
        </a:solidFill>
        <a:ln w="25400"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a:t>Especification</a:t>
          </a:r>
        </a:p>
      </dsp:txBody>
      <dsp:txXfrm>
        <a:off x="6922393" y="4605145"/>
        <a:ext cx="1407742" cy="3420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19/08/2013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noProof="0" dirty="0" smtClean="0">
                <a:solidFill>
                  <a:schemeClr val="tx1"/>
                </a:solidFill>
                <a:latin typeface="+mn-lt"/>
                <a:ea typeface="+mn-ea"/>
                <a:cs typeface="+mn-cs"/>
              </a:rPr>
              <a:t>Durante uma sessão de jogo, o jogador enfrenta diversos desafios que requerem decisões</a:t>
            </a:r>
            <a:r>
              <a:rPr lang="pt-BR" sz="1200" kern="1200" baseline="0" noProof="0" dirty="0" smtClean="0">
                <a:solidFill>
                  <a:schemeClr val="tx1"/>
                </a:solidFill>
                <a:latin typeface="+mn-lt"/>
                <a:ea typeface="+mn-ea"/>
                <a:cs typeface="+mn-cs"/>
              </a:rPr>
              <a:t> e ações para supera-los. A diversão de um jogo vem desses desafios, que necessitam ser calibrados corretamente.</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baseline="0" noProof="0" dirty="0" smtClean="0">
                <a:solidFill>
                  <a:schemeClr val="tx1"/>
                </a:solidFill>
                <a:latin typeface="+mn-lt"/>
                <a:ea typeface="+mn-ea"/>
                <a:cs typeface="+mn-cs"/>
              </a:rPr>
              <a:t>Em </a:t>
            </a:r>
            <a:r>
              <a:rPr lang="pt-BR" sz="1200" kern="1200" baseline="0" noProof="0" dirty="0" smtClean="0">
                <a:solidFill>
                  <a:schemeClr val="tx1"/>
                </a:solidFill>
                <a:latin typeface="+mn-lt"/>
                <a:ea typeface="+mn-ea"/>
                <a:cs typeface="+mn-cs"/>
              </a:rPr>
              <a:t>varias situações, analisar e entender os eventos, os erros, e o fluxo de um jogo é importante para entender os resultados obtidos e extrair padrões de comportamento durante uma sessão.</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baseline="0" noProof="0" dirty="0" smtClean="0">
                <a:solidFill>
                  <a:schemeClr val="tx1"/>
                </a:solidFill>
                <a:latin typeface="+mn-lt"/>
                <a:ea typeface="+mn-ea"/>
                <a:cs typeface="+mn-cs"/>
              </a:rPr>
              <a:t>Outro </a:t>
            </a:r>
            <a:r>
              <a:rPr lang="pt-BR" sz="1200" kern="1200" baseline="0" noProof="0" dirty="0" smtClean="0">
                <a:solidFill>
                  <a:schemeClr val="tx1"/>
                </a:solidFill>
                <a:latin typeface="+mn-lt"/>
                <a:ea typeface="+mn-ea"/>
                <a:cs typeface="+mn-cs"/>
              </a:rPr>
              <a:t>uso para a analise de fluxos de um jogo é para detecção de sintomas de problemas que ocorrem por causa de decisões ou por causa de um design ruim de </a:t>
            </a:r>
            <a:r>
              <a:rPr lang="pt-BR" sz="1200" kern="1200" baseline="0" noProof="0" dirty="0" err="1" smtClean="0">
                <a:solidFill>
                  <a:schemeClr val="tx1"/>
                </a:solidFill>
                <a:latin typeface="+mn-lt"/>
                <a:ea typeface="+mn-ea"/>
                <a:cs typeface="+mn-cs"/>
              </a:rPr>
              <a:t>gameplay</a:t>
            </a:r>
            <a:r>
              <a:rPr lang="pt-BR" sz="1200" kern="1200" baseline="0" noProof="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kern="1200" baseline="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DANKOFF, 2011; ZOELLER, 2010). </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a:t>
            </a:r>
            <a:r>
              <a:rPr lang="pt-BR" dirty="0" err="1" smtClean="0"/>
              <a:t>rapido</a:t>
            </a:r>
            <a:r>
              <a:rPr lang="pt-BR" baseline="0" dirty="0" smtClean="0"/>
              <a:t> de redução do grafo por </a:t>
            </a:r>
            <a:r>
              <a:rPr lang="pt-BR" baseline="0" dirty="0" err="1" smtClean="0"/>
              <a:t>inferencias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Game Loop</a:t>
            </a:r>
          </a:p>
          <a:p>
            <a:endParaRPr lang="pt-BR" dirty="0" smtClean="0"/>
          </a:p>
          <a:p>
            <a:r>
              <a:rPr lang="pt-BR" dirty="0" smtClean="0"/>
              <a:t>Coleta realizada durante</a:t>
            </a:r>
            <a:r>
              <a:rPr lang="pt-BR" baseline="0" dirty="0" smtClean="0"/>
              <a:t> </a:t>
            </a:r>
            <a:r>
              <a:rPr lang="pt-BR" baseline="0" dirty="0" err="1" smtClean="0"/>
              <a:t>Process</a:t>
            </a:r>
            <a:r>
              <a:rPr lang="pt-BR" baseline="0" dirty="0" smtClean="0"/>
              <a:t> Input (Jogador) e </a:t>
            </a:r>
            <a:r>
              <a:rPr lang="pt-BR" baseline="0" dirty="0" err="1" smtClean="0"/>
              <a:t>Simulate</a:t>
            </a:r>
            <a:r>
              <a:rPr lang="pt-BR" baseline="0" dirty="0" smtClean="0"/>
              <a:t> Game World (</a:t>
            </a:r>
            <a:r>
              <a:rPr lang="pt-BR" baseline="0" dirty="0" err="1" smtClean="0"/>
              <a:t>npcs</a:t>
            </a:r>
            <a:r>
              <a:rPr lang="pt-BR" baseline="0" dirty="0" smtClean="0"/>
              <a:t>, eventos, física...)</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25</a:t>
            </a:fld>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Mapeamento</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26</a:t>
            </a:fld>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Diagrama de classe do mapeamento</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29</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Azul: Decisão influenciada por terceiros</a:t>
            </a:r>
          </a:p>
          <a:p>
            <a:r>
              <a:rPr lang="pt-BR" dirty="0" smtClean="0"/>
              <a:t>Vermelho: Decisão influenciada por algum</a:t>
            </a:r>
            <a:r>
              <a:rPr lang="pt-BR" baseline="0" dirty="0" smtClean="0"/>
              <a:t> atributo (interno/externo)</a:t>
            </a:r>
          </a:p>
          <a:p>
            <a:r>
              <a:rPr lang="pt-BR" baseline="0" dirty="0" smtClean="0"/>
              <a:t>Laranja: Folhas, onde ocorre a coleta de dados</a:t>
            </a:r>
          </a:p>
          <a:p>
            <a:endParaRPr lang="pt-BR" baseline="0" dirty="0" smtClean="0"/>
          </a:p>
          <a:p>
            <a:r>
              <a:rPr lang="pt-BR" baseline="0" dirty="0" smtClean="0"/>
              <a:t>Aresta verde: Probabilidade</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a:p>
            <a:r>
              <a:rPr lang="pt-BR" dirty="0" smtClean="0"/>
              <a:t>Estrutura de armazenamento</a:t>
            </a:r>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35</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Falar dos recursos disponíveis para analise embutidas nos jogos</a:t>
            </a:r>
          </a:p>
          <a:p>
            <a:r>
              <a:rPr lang="pt-BR" dirty="0" smtClean="0"/>
              <a:t>(</a:t>
            </a:r>
            <a:r>
              <a:rPr lang="pt-BR" dirty="0" smtClean="0"/>
              <a:t>comentário</a:t>
            </a:r>
            <a:r>
              <a:rPr lang="pt-BR" baseline="0" dirty="0" smtClean="0"/>
              <a:t> antigo</a:t>
            </a:r>
            <a:r>
              <a:rPr lang="pt-BR" dirty="0" smtClean="0"/>
              <a:t>)</a:t>
            </a:r>
          </a:p>
          <a:p>
            <a:r>
              <a:rPr lang="pt-BR" dirty="0" smtClean="0"/>
              <a:t>Atualmente</a:t>
            </a:r>
            <a:r>
              <a:rPr lang="pt-BR" baseline="0" dirty="0" smtClean="0"/>
              <a:t>, os mecanismos disponíveis para o jogadores são: Replays das sessões, </a:t>
            </a:r>
            <a:r>
              <a:rPr lang="pt-BR" baseline="0" dirty="0" err="1" smtClean="0"/>
              <a:t>logs</a:t>
            </a:r>
            <a:r>
              <a:rPr lang="pt-BR" baseline="0" dirty="0" smtClean="0"/>
              <a:t>, que geralmente são de combate, e gráficos estatísticos da </a:t>
            </a:r>
            <a:r>
              <a:rPr lang="pt-BR" baseline="0" dirty="0" smtClean="0"/>
              <a:t>sessão. Esses </a:t>
            </a:r>
            <a:r>
              <a:rPr lang="pt-BR" baseline="0" dirty="0" smtClean="0"/>
              <a:t>mecanismos permitem que o jogador analise a sessão de uma forma superficial, mostrando apenas as influencias explicitas que afetaram os </a:t>
            </a:r>
            <a:r>
              <a:rPr lang="pt-BR" baseline="0" dirty="0" smtClean="0"/>
              <a:t>resultados. Por </a:t>
            </a:r>
            <a:r>
              <a:rPr lang="pt-BR" baseline="0" dirty="0" smtClean="0"/>
              <a:t>exemplo, em um RPG, é comum utilizar magias que melhoram o desempenho em certas áreas, incluindo dano. No entanto, um </a:t>
            </a:r>
            <a:r>
              <a:rPr lang="pt-BR" baseline="0" dirty="0" err="1" smtClean="0"/>
              <a:t>log</a:t>
            </a:r>
            <a:r>
              <a:rPr lang="pt-BR" baseline="0" dirty="0" smtClean="0"/>
              <a:t> de combate só ilustra o dano total causado ou recebido, e não os fatores que influenciaram no calculo do valor.</a:t>
            </a:r>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37</a:t>
            </a:fld>
            <a:endParaRPr lang="pt-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Prov</a:t>
            </a:r>
            <a:r>
              <a:rPr lang="pt-BR" dirty="0" smtClean="0"/>
              <a:t> </a:t>
            </a:r>
            <a:r>
              <a:rPr lang="pt-BR" dirty="0" err="1" smtClean="0"/>
              <a:t>Viewer</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38</a:t>
            </a:fld>
            <a:endParaRPr 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Gerar um grafo de </a:t>
            </a:r>
            <a:r>
              <a:rPr lang="pt-BR" dirty="0" err="1" smtClean="0"/>
              <a:t>proveniencia</a:t>
            </a:r>
            <a:r>
              <a:rPr lang="pt-BR" dirty="0" smtClean="0"/>
              <a:t>...</a:t>
            </a:r>
          </a:p>
          <a:p>
            <a:r>
              <a:rPr lang="pt-BR" dirty="0" smtClean="0"/>
              <a:t>Arestas ...influencias...</a:t>
            </a:r>
          </a:p>
          <a:p>
            <a:r>
              <a:rPr lang="pt-BR" dirty="0" err="1" smtClean="0"/>
              <a:t>Vertices</a:t>
            </a:r>
            <a:r>
              <a:rPr lang="pt-BR" dirty="0" smtClean="0"/>
              <a:t>...tipos...</a:t>
            </a:r>
          </a:p>
          <a:p>
            <a:endParaRPr lang="pt-BR" dirty="0" smtClean="0"/>
          </a:p>
          <a:p>
            <a:r>
              <a:rPr lang="pt-BR" dirty="0" smtClean="0"/>
              <a:t>Formato e cor</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Apresentação do SDM simplificada</a:t>
            </a:r>
          </a:p>
          <a:p>
            <a:r>
              <a:rPr lang="pt-BR" dirty="0" smtClean="0"/>
              <a:t>Descrever o SDM nesse</a:t>
            </a:r>
            <a:r>
              <a:rPr lang="pt-BR" baseline="0" dirty="0" smtClean="0"/>
              <a:t> slide</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48</a:t>
            </a:fld>
            <a:endParaRPr 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SDM &amp; </a:t>
            </a:r>
            <a:r>
              <a:rPr lang="pt-BR" dirty="0" err="1" smtClean="0"/>
              <a:t>Prov</a:t>
            </a:r>
            <a:r>
              <a:rPr lang="pt-BR" dirty="0" smtClean="0"/>
              <a:t> </a:t>
            </a:r>
            <a:r>
              <a:rPr lang="pt-BR" dirty="0" err="1" smtClean="0"/>
              <a:t>Gathering</a:t>
            </a:r>
            <a:endParaRPr lang="pt-BR" dirty="0" smtClean="0"/>
          </a:p>
          <a:p>
            <a:endParaRPr lang="pt-BR" dirty="0" smtClean="0"/>
          </a:p>
          <a:p>
            <a:r>
              <a:rPr lang="pt-BR" dirty="0" smtClean="0"/>
              <a:t>Falar apenas do mapeamento do SDM para o </a:t>
            </a:r>
            <a:r>
              <a:rPr lang="pt-BR" dirty="0" err="1" smtClean="0"/>
              <a:t>Provenance</a:t>
            </a:r>
            <a:r>
              <a:rPr lang="pt-BR" baseline="0" dirty="0" smtClean="0"/>
              <a:t> in Games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49</a:t>
            </a:fld>
            <a:endParaRPr lang="pt-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Falar que a coleta de </a:t>
            </a:r>
            <a:r>
              <a:rPr lang="pt-BR" dirty="0" err="1" smtClean="0"/>
              <a:t>proveniencia</a:t>
            </a:r>
            <a:r>
              <a:rPr lang="pt-BR" dirty="0" smtClean="0"/>
              <a:t> é realizada nas folhas das arvores</a:t>
            </a:r>
          </a:p>
          <a:p>
            <a:endParaRPr lang="pt-BR" dirty="0" smtClean="0"/>
          </a:p>
          <a:p>
            <a:r>
              <a:rPr lang="pt-BR" dirty="0" smtClean="0"/>
              <a:t>O jogo foi revisado, alterando os</a:t>
            </a:r>
            <a:r>
              <a:rPr lang="pt-BR" baseline="0" dirty="0" smtClean="0"/>
              <a:t> métodos de cada papel para utilizar arvores de decisões e que na folha da árvore é onde ocorre a execução da ação e a coleta de dados.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50</a:t>
            </a:fld>
            <a:endParaRPr lang="pt-B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Visualization</a:t>
            </a:r>
            <a:endParaRPr lang="pt-BR" dirty="0" smtClean="0"/>
          </a:p>
          <a:p>
            <a:r>
              <a:rPr lang="pt-BR" dirty="0" smtClean="0"/>
              <a:t>Falar que esse grafo é referente a sessão de jogo utilizada no experimento,</a:t>
            </a:r>
            <a:r>
              <a:rPr lang="pt-BR" baseline="0" dirty="0" smtClean="0"/>
              <a:t> e quem jogou foi o autor.</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52</a:t>
            </a:fld>
            <a:endParaRPr lang="pt-B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Agent</a:t>
            </a:r>
            <a:r>
              <a:rPr lang="pt-BR" dirty="0" smtClean="0"/>
              <a:t> </a:t>
            </a:r>
            <a:r>
              <a:rPr lang="pt-BR" dirty="0" err="1" smtClean="0"/>
              <a:t>Collapse</a:t>
            </a:r>
            <a:r>
              <a:rPr lang="pt-BR" dirty="0" smtClean="0"/>
              <a:t>: </a:t>
            </a:r>
            <a:r>
              <a:rPr lang="pt-BR" dirty="0" err="1" smtClean="0"/>
              <a:t>Agent’s</a:t>
            </a:r>
            <a:r>
              <a:rPr lang="pt-BR" dirty="0" smtClean="0"/>
              <a:t> </a:t>
            </a:r>
            <a:r>
              <a:rPr lang="pt-BR" dirty="0" err="1" smtClean="0"/>
              <a:t>Influences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53</a:t>
            </a:fld>
            <a:endParaRPr lang="pt-B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Edge</a:t>
            </a:r>
            <a:r>
              <a:rPr lang="pt-BR" dirty="0" smtClean="0"/>
              <a:t> </a:t>
            </a:r>
            <a:r>
              <a:rPr lang="pt-BR" dirty="0" err="1" smtClean="0"/>
              <a:t>Filter</a:t>
            </a:r>
            <a:r>
              <a:rPr lang="pt-BR" dirty="0" smtClean="0"/>
              <a:t>: </a:t>
            </a:r>
            <a:r>
              <a:rPr lang="pt-BR" dirty="0" err="1" smtClean="0"/>
              <a:t>Edge</a:t>
            </a:r>
            <a:r>
              <a:rPr lang="pt-BR" dirty="0" smtClean="0"/>
              <a:t> </a:t>
            </a:r>
            <a:r>
              <a:rPr lang="pt-BR" dirty="0" err="1" smtClean="0"/>
              <a:t>Credits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54</a:t>
            </a:fld>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Falar como a Industria analisa os jogos (extrai informação, dados estatísticos)</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t>
            </a:r>
            <a:r>
              <a:rPr lang="pt-BR" dirty="0" smtClean="0"/>
              <a:t>comentário</a:t>
            </a:r>
            <a:r>
              <a:rPr lang="pt-BR" baseline="0" dirty="0" smtClean="0"/>
              <a:t> antigo</a:t>
            </a:r>
            <a:r>
              <a:rPr lang="pt-B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Algumas </a:t>
            </a:r>
            <a:r>
              <a:rPr lang="pt-BR" dirty="0" smtClean="0"/>
              <a:t>formas alternativas de análise já foram propostas e estão sendo usadas</a:t>
            </a:r>
            <a:r>
              <a:rPr lang="pt-BR" baseline="0" dirty="0" smtClean="0"/>
              <a:t> pela industria.</a:t>
            </a:r>
            <a:endParaRPr lang="pt-BR" dirty="0" smtClean="0"/>
          </a:p>
          <a:p>
            <a:r>
              <a:rPr lang="pt-BR" dirty="0" smtClean="0"/>
              <a:t>Uma</a:t>
            </a:r>
            <a:r>
              <a:rPr lang="pt-BR" baseline="0" dirty="0" smtClean="0"/>
              <a:t> </a:t>
            </a:r>
            <a:r>
              <a:rPr lang="pt-BR" baseline="0" dirty="0" smtClean="0"/>
              <a:t>delas é a telemetria, que utiliza métodos automáticos de coleta e mineração de dados. </a:t>
            </a:r>
          </a:p>
          <a:p>
            <a:r>
              <a:rPr lang="pt-BR" baseline="0" dirty="0" smtClean="0"/>
              <a:t>Uma outra forma comum de analise é através da mineração visual, onde o desenvolvedor analisa grafos ou gráficos estatísticos a fim de inferir </a:t>
            </a:r>
            <a:r>
              <a:rPr lang="pt-BR" baseline="0" dirty="0" smtClean="0"/>
              <a:t>conclusões. Ambas </a:t>
            </a:r>
            <a:r>
              <a:rPr lang="pt-BR" baseline="0" dirty="0" smtClean="0"/>
              <a:t>formas de analise tem o intuito de auxiliar durante a validação do jogo, mais especificamente durante testes, e no refinamento das funcionalidades presentes no jogo.</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Collapsed</a:t>
            </a:r>
            <a:r>
              <a:rPr lang="pt-BR" dirty="0" smtClean="0"/>
              <a:t> </a:t>
            </a:r>
            <a:r>
              <a:rPr lang="pt-BR" dirty="0" err="1" smtClean="0"/>
              <a:t>Vertex</a:t>
            </a:r>
            <a:r>
              <a:rPr lang="pt-BR" dirty="0" smtClean="0"/>
              <a:t>:</a:t>
            </a:r>
            <a:r>
              <a:rPr lang="pt-BR" baseline="0" dirty="0" smtClean="0"/>
              <a:t> </a:t>
            </a:r>
            <a:r>
              <a:rPr lang="pt-BR" baseline="0" dirty="0" err="1" smtClean="0"/>
              <a:t>Credit</a:t>
            </a:r>
            <a:r>
              <a:rPr lang="pt-BR" baseline="0" dirty="0" smtClean="0"/>
              <a:t> </a:t>
            </a:r>
            <a:r>
              <a:rPr lang="pt-BR" baseline="0" dirty="0" err="1" smtClean="0"/>
              <a:t>edges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55</a:t>
            </a:fld>
            <a:endParaRPr lang="pt-B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Para avaliar a nossa abordagem, rodamos um experimento onde estudantes viam um vídeo referente a uma sessão de jogo e respondiam a perguntas quanto a esse jogo. Parte dos estudantes tinha acesso ao </a:t>
            </a:r>
            <a:r>
              <a:rPr lang="pt-BR" dirty="0" err="1" smtClean="0"/>
              <a:t>Prov</a:t>
            </a:r>
            <a:r>
              <a:rPr lang="pt-BR" dirty="0" smtClean="0"/>
              <a:t> </a:t>
            </a:r>
            <a:r>
              <a:rPr lang="pt-BR" dirty="0" err="1" smtClean="0"/>
              <a:t>Viewer</a:t>
            </a:r>
            <a:r>
              <a:rPr lang="pt-BR" dirty="0" smtClean="0"/>
              <a:t> e outra parte não. O intuito desse experimento era verificar o quanto a nossa abordagem auxilia no entendimento, em termos da precisão das respostas obtidas e da eficiência nessas respostas</a:t>
            </a:r>
          </a:p>
          <a:p>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57</a:t>
            </a:fld>
            <a:endParaRPr lang="pt-B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58</a:t>
            </a:fld>
            <a:endParaRPr lang="pt-B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Resultados superiores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60</a:t>
            </a:fld>
            <a:endParaRPr lang="pt-B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Duvida se os resultados realmente são superiores</a:t>
            </a:r>
          </a:p>
          <a:p>
            <a:r>
              <a:rPr lang="pt-BR" dirty="0" err="1" smtClean="0"/>
              <a:t>Solucao</a:t>
            </a:r>
            <a:r>
              <a:rPr lang="pt-BR" dirty="0" smtClean="0"/>
              <a:t>: Rodar testes de </a:t>
            </a:r>
            <a:r>
              <a:rPr lang="pt-BR" dirty="0" err="1" smtClean="0"/>
              <a:t>hipoteses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61</a:t>
            </a:fld>
            <a:endParaRPr lang="pt-B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Acrescentar GVM</a:t>
            </a:r>
          </a:p>
          <a:p>
            <a:r>
              <a:rPr lang="pt-BR" dirty="0" smtClean="0"/>
              <a:t>Acrescentar causa-efeito</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69</a:t>
            </a:fld>
            <a:endParaRPr lang="pt-B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noProof="0" dirty="0" smtClean="0">
                <a:solidFill>
                  <a:schemeClr val="tx1"/>
                </a:solidFill>
                <a:latin typeface="+mn-lt"/>
                <a:ea typeface="+mn-ea"/>
                <a:cs typeface="+mn-cs"/>
              </a:rPr>
              <a:t>Devido a importância da analise de</a:t>
            </a:r>
            <a:r>
              <a:rPr lang="pt-BR" sz="1200" kern="1200" baseline="0" noProof="0" dirty="0" smtClean="0">
                <a:solidFill>
                  <a:schemeClr val="tx1"/>
                </a:solidFill>
                <a:latin typeface="+mn-lt"/>
                <a:ea typeface="+mn-ea"/>
                <a:cs typeface="+mn-cs"/>
              </a:rPr>
              <a:t> fluxo de um jogo</a:t>
            </a:r>
            <a:r>
              <a:rPr lang="pt-BR" sz="1200" kern="1200" noProof="0" dirty="0" smtClean="0">
                <a:solidFill>
                  <a:schemeClr val="tx1"/>
                </a:solidFill>
                <a:latin typeface="+mn-lt"/>
                <a:ea typeface="+mn-ea"/>
                <a:cs typeface="+mn-cs"/>
              </a:rPr>
              <a:t>,</a:t>
            </a:r>
            <a:r>
              <a:rPr lang="pt-BR" sz="1200" kern="1200" baseline="0" noProof="0" dirty="0" smtClean="0">
                <a:solidFill>
                  <a:schemeClr val="tx1"/>
                </a:solidFill>
                <a:latin typeface="+mn-lt"/>
                <a:ea typeface="+mn-ea"/>
                <a:cs typeface="+mn-cs"/>
              </a:rPr>
              <a:t> títulos AAA tem utilizado telemetria para coletar e detectar problemas num jogo.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kern="1200" baseline="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baseline="0" noProof="0" dirty="0" smtClean="0">
                <a:solidFill>
                  <a:schemeClr val="tx1"/>
                </a:solidFill>
                <a:latin typeface="+mn-lt"/>
                <a:ea typeface="+mn-ea"/>
                <a:cs typeface="+mn-cs"/>
              </a:rPr>
              <a:t>Pela definição, Telemetria é a Medição automática e transmissão de dados do executável do jogo. E ferramentas de desenvolvimento para gravação e analise.</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kern="120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noProof="0" dirty="0" smtClean="0">
                <a:solidFill>
                  <a:schemeClr val="tx1"/>
                </a:solidFill>
                <a:latin typeface="+mn-lt"/>
                <a:ea typeface="+mn-ea"/>
                <a:cs typeface="+mn-cs"/>
              </a:rPr>
              <a:t>No entanto, a</a:t>
            </a:r>
            <a:r>
              <a:rPr lang="pt-BR" sz="1200" kern="1200" baseline="0" noProof="0" dirty="0" smtClean="0">
                <a:solidFill>
                  <a:schemeClr val="tx1"/>
                </a:solidFill>
                <a:latin typeface="+mn-lt"/>
                <a:ea typeface="+mn-ea"/>
                <a:cs typeface="+mn-cs"/>
              </a:rPr>
              <a:t> telemetria é </a:t>
            </a:r>
            <a:r>
              <a:rPr lang="pt-BR" sz="1200" kern="1200" noProof="0" dirty="0" smtClean="0">
                <a:solidFill>
                  <a:schemeClr val="tx1"/>
                </a:solidFill>
                <a:latin typeface="+mn-lt"/>
                <a:ea typeface="+mn-ea"/>
                <a:cs typeface="+mn-cs"/>
              </a:rPr>
              <a:t>voltada</a:t>
            </a:r>
            <a:r>
              <a:rPr lang="pt-BR" sz="1200" kern="1200" baseline="0" noProof="0" dirty="0" smtClean="0">
                <a:solidFill>
                  <a:schemeClr val="tx1"/>
                </a:solidFill>
                <a:latin typeface="+mn-lt"/>
                <a:ea typeface="+mn-ea"/>
                <a:cs typeface="+mn-cs"/>
              </a:rPr>
              <a:t> para desenvolvedores a fim de aperfeiçoar o jogo, tentando descobrir o que seus consumidores, os jogadores, estão fazendo durante o jogo. Essa analise é feita através de dados estatísticos coletados ou por um mapeamento dos movimentos realizados pelos jogadores.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kern="1200" baseline="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baseline="0" noProof="0" dirty="0" smtClean="0">
                <a:solidFill>
                  <a:schemeClr val="tx1"/>
                </a:solidFill>
                <a:latin typeface="+mn-lt"/>
                <a:ea typeface="+mn-ea"/>
                <a:cs typeface="+mn-cs"/>
              </a:rPr>
              <a:t>Porém, alguns tipos de jogadores também poderiam se beneficiar de analises de fluxo de um jogo, caso essas ferramentas estivessem disponíveis. Uma comunidade de um jogo geralmente é composta por jogadores casuais, </a:t>
            </a:r>
            <a:r>
              <a:rPr lang="pt-BR" sz="1200" kern="1200" baseline="0" noProof="0" dirty="0" err="1" smtClean="0">
                <a:solidFill>
                  <a:schemeClr val="tx1"/>
                </a:solidFill>
                <a:latin typeface="+mn-lt"/>
                <a:ea typeface="+mn-ea"/>
                <a:cs typeface="+mn-cs"/>
              </a:rPr>
              <a:t>hardcore</a:t>
            </a:r>
            <a:r>
              <a:rPr lang="pt-BR" sz="1200" kern="1200" baseline="0" noProof="0" dirty="0" smtClean="0">
                <a:solidFill>
                  <a:schemeClr val="tx1"/>
                </a:solidFill>
                <a:latin typeface="+mn-lt"/>
                <a:ea typeface="+mn-ea"/>
                <a:cs typeface="+mn-cs"/>
              </a:rPr>
              <a:t>, </a:t>
            </a:r>
            <a:r>
              <a:rPr lang="pt-BR" sz="1200" kern="1200" baseline="0" noProof="0" dirty="0" err="1" smtClean="0">
                <a:solidFill>
                  <a:schemeClr val="tx1"/>
                </a:solidFill>
                <a:latin typeface="+mn-lt"/>
                <a:ea typeface="+mn-ea"/>
                <a:cs typeface="+mn-cs"/>
              </a:rPr>
              <a:t>min-max</a:t>
            </a:r>
            <a:r>
              <a:rPr lang="pt-BR" sz="1200" kern="1200" baseline="0" noProof="0" dirty="0" smtClean="0">
                <a:solidFill>
                  <a:schemeClr val="tx1"/>
                </a:solidFill>
                <a:latin typeface="+mn-lt"/>
                <a:ea typeface="+mn-ea"/>
                <a:cs typeface="+mn-cs"/>
              </a:rPr>
              <a:t>, e </a:t>
            </a:r>
            <a:r>
              <a:rPr lang="pt-BR" sz="1200" kern="1200" baseline="0" noProof="0" dirty="0" err="1" smtClean="0">
                <a:solidFill>
                  <a:schemeClr val="tx1"/>
                </a:solidFill>
                <a:latin typeface="+mn-lt"/>
                <a:ea typeface="+mn-ea"/>
                <a:cs typeface="+mn-cs"/>
              </a:rPr>
              <a:t>modders</a:t>
            </a:r>
            <a:r>
              <a:rPr lang="pt-BR" sz="1200" kern="1200" baseline="0" noProof="0" dirty="0" smtClean="0">
                <a:solidFill>
                  <a:schemeClr val="tx1"/>
                </a:solidFill>
                <a:latin typeface="+mn-lt"/>
                <a:ea typeface="+mn-ea"/>
                <a:cs typeface="+mn-cs"/>
              </a:rPr>
              <a:t>. </a:t>
            </a:r>
            <a:r>
              <a:rPr lang="pt-BR" sz="1200" kern="1200" baseline="0" noProof="0" dirty="0" err="1" smtClean="0">
                <a:solidFill>
                  <a:schemeClr val="tx1"/>
                </a:solidFill>
                <a:latin typeface="+mn-lt"/>
                <a:ea typeface="+mn-ea"/>
                <a:cs typeface="+mn-cs"/>
              </a:rPr>
              <a:t>Modders</a:t>
            </a:r>
            <a:r>
              <a:rPr lang="pt-BR" sz="1200" kern="1200" baseline="0" noProof="0" dirty="0" smtClean="0">
                <a:solidFill>
                  <a:schemeClr val="tx1"/>
                </a:solidFill>
                <a:latin typeface="+mn-lt"/>
                <a:ea typeface="+mn-ea"/>
                <a:cs typeface="+mn-cs"/>
              </a:rPr>
              <a:t> são jogadores que desenvolvem extensões ou módulos para o jogo, podendo ser alterações no </a:t>
            </a:r>
            <a:r>
              <a:rPr lang="pt-BR" sz="1200" kern="1200" baseline="0" noProof="0" dirty="0" err="1" smtClean="0">
                <a:solidFill>
                  <a:schemeClr val="tx1"/>
                </a:solidFill>
                <a:latin typeface="+mn-lt"/>
                <a:ea typeface="+mn-ea"/>
                <a:cs typeface="+mn-cs"/>
              </a:rPr>
              <a:t>gameplay</a:t>
            </a:r>
            <a:r>
              <a:rPr lang="pt-BR" sz="1200" kern="1200" baseline="0" noProof="0" dirty="0" smtClean="0">
                <a:solidFill>
                  <a:schemeClr val="tx1"/>
                </a:solidFill>
                <a:latin typeface="+mn-lt"/>
                <a:ea typeface="+mn-ea"/>
                <a:cs typeface="+mn-cs"/>
              </a:rPr>
              <a:t> ou inclusão de novos mapas ou missões. Esse tipo de jogadores auxiliam a manter o jogo interessante a longo prazo e poderiam se beneficiar pela analise de fluxo em vez de contar apenas com o feedback de outros jogadores.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kern="1200" baseline="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baseline="0" noProof="0" dirty="0" smtClean="0">
                <a:solidFill>
                  <a:schemeClr val="tx1"/>
                </a:solidFill>
                <a:latin typeface="+mn-lt"/>
                <a:ea typeface="+mn-ea"/>
                <a:cs typeface="+mn-cs"/>
              </a:rPr>
              <a:t>Além disso, pessoas que jogam jogos sérios também poderiam se beneficiar por esse tipo de analise, ajudando a entender as razões que levaram aos resultados obtidos e auxiliar no aprendizado das lições passadas pelo jogo, entendendo as suas </a:t>
            </a:r>
            <a:r>
              <a:rPr lang="pt-BR" sz="1200" kern="1200" baseline="0" noProof="0" dirty="0" err="1" smtClean="0">
                <a:solidFill>
                  <a:schemeClr val="tx1"/>
                </a:solidFill>
                <a:latin typeface="+mn-lt"/>
                <a:ea typeface="+mn-ea"/>
                <a:cs typeface="+mn-cs"/>
              </a:rPr>
              <a:t>consequencias</a:t>
            </a:r>
            <a:r>
              <a:rPr lang="pt-BR" sz="1200" kern="1200" baseline="0" noProof="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kern="1200" baseline="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BR"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77</a:t>
            </a:fld>
            <a:endParaRPr lang="pt-B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noProof="0" dirty="0" smtClean="0">
                <a:solidFill>
                  <a:schemeClr val="tx1"/>
                </a:solidFill>
                <a:latin typeface="+mn-lt"/>
                <a:ea typeface="+mn-ea"/>
                <a:cs typeface="+mn-cs"/>
              </a:rPr>
              <a:t>A analise</a:t>
            </a:r>
            <a:r>
              <a:rPr lang="pt-BR" sz="1200" kern="1200" baseline="0" noProof="0" dirty="0" smtClean="0">
                <a:solidFill>
                  <a:schemeClr val="tx1"/>
                </a:solidFill>
                <a:latin typeface="+mn-lt"/>
                <a:ea typeface="+mn-ea"/>
                <a:cs typeface="+mn-cs"/>
              </a:rPr>
              <a:t> de fluxo de um jogo pode ser dividida em duas etapas:</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baseline="0" noProof="0" dirty="0" smtClean="0">
                <a:solidFill>
                  <a:schemeClr val="tx1"/>
                </a:solidFill>
                <a:latin typeface="+mn-lt"/>
                <a:ea typeface="+mn-ea"/>
                <a:cs typeface="+mn-cs"/>
              </a:rPr>
              <a:t>Coleta de dados, responsável por coletar informação de </a:t>
            </a:r>
            <a:r>
              <a:rPr lang="pt-BR" sz="1200" kern="1200" baseline="0" noProof="0" dirty="0" err="1" smtClean="0">
                <a:solidFill>
                  <a:schemeClr val="tx1"/>
                </a:solidFill>
                <a:latin typeface="+mn-lt"/>
                <a:ea typeface="+mn-ea"/>
                <a:cs typeface="+mn-cs"/>
              </a:rPr>
              <a:t>gameplay</a:t>
            </a:r>
            <a:r>
              <a:rPr lang="pt-BR" sz="1200" kern="1200" baseline="0" noProof="0" dirty="0" smtClean="0">
                <a:solidFill>
                  <a:schemeClr val="tx1"/>
                </a:solidFill>
                <a:latin typeface="+mn-lt"/>
                <a:ea typeface="+mn-ea"/>
                <a:cs typeface="+mn-cs"/>
              </a:rPr>
              <a:t> durante uma sessão de jogo. E visualização, que recentemente começou a ser usada pela industria. A fase de visualização disponibiliza a informação coletada através de gráficos estatísticos e grafos.</a:t>
            </a:r>
            <a:endParaRPr lang="pt-BR" sz="1200" kern="120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kern="120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kern="120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data logging phase is responsible for collecting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information during a gaming session. The visualization phase, which recently began to be used by the game industry, displays the gathered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information in the form of graphics and graphs for analysis.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78</a:t>
            </a:fld>
            <a:endParaRPr lang="pt-B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Granularity</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80</a:t>
            </a:fld>
            <a:endParaRPr lang="pt-B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Influences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81</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Falar das pesquisas realizadas para analise de jogos.</a:t>
            </a:r>
          </a:p>
          <a:p>
            <a:endParaRPr lang="pt-BR" dirty="0" smtClean="0"/>
          </a:p>
          <a:p>
            <a:r>
              <a:rPr lang="pt-BR" dirty="0" smtClean="0"/>
              <a:t>Por outro lado, as pesquisas tem focado na captura</a:t>
            </a:r>
            <a:r>
              <a:rPr lang="pt-BR" baseline="0" dirty="0" smtClean="0"/>
              <a:t> e visualização de dados.</a:t>
            </a:r>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Vertex</a:t>
            </a:r>
            <a:r>
              <a:rPr lang="pt-BR" dirty="0" smtClean="0"/>
              <a:t> </a:t>
            </a:r>
            <a:r>
              <a:rPr lang="pt-BR" dirty="0" err="1" smtClean="0"/>
              <a:t>types</a:t>
            </a:r>
            <a:r>
              <a:rPr lang="pt-BR" dirty="0" smtClean="0"/>
              <a:t>/</a:t>
            </a:r>
            <a:r>
              <a:rPr lang="pt-BR" dirty="0" err="1" smtClean="0"/>
              <a:t>color</a:t>
            </a:r>
            <a:endParaRPr lang="pt-BR" dirty="0" smtClean="0"/>
          </a:p>
          <a:p>
            <a:endParaRPr lang="pt-BR" dirty="0" smtClean="0"/>
          </a:p>
          <a:p>
            <a:r>
              <a:rPr lang="pt-BR" dirty="0" smtClean="0"/>
              <a:t>Verde: Promovido</a:t>
            </a:r>
          </a:p>
          <a:p>
            <a:r>
              <a:rPr lang="pt-BR" dirty="0" smtClean="0"/>
              <a:t>Marrom: Pediu</a:t>
            </a:r>
            <a:r>
              <a:rPr lang="pt-BR" baseline="0" dirty="0" smtClean="0"/>
              <a:t> </a:t>
            </a:r>
            <a:r>
              <a:rPr lang="pt-BR" baseline="0" dirty="0" err="1" smtClean="0"/>
              <a:t>Demissao</a:t>
            </a:r>
            <a:endParaRPr lang="pt-BR" baseline="0" dirty="0" smtClean="0"/>
          </a:p>
          <a:p>
            <a:r>
              <a:rPr lang="pt-BR" baseline="0" dirty="0" smtClean="0"/>
              <a:t>Vermelho: Ocioso</a:t>
            </a:r>
          </a:p>
          <a:p>
            <a:r>
              <a:rPr lang="pt-BR" baseline="0" dirty="0" smtClean="0"/>
              <a:t>Roxo: Treinamento</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82</a:t>
            </a:fld>
            <a:endParaRPr lang="pt-B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Vertex</a:t>
            </a:r>
            <a:r>
              <a:rPr lang="pt-BR" dirty="0" smtClean="0"/>
              <a:t> </a:t>
            </a:r>
            <a:r>
              <a:rPr lang="pt-BR" dirty="0" err="1" smtClean="0"/>
              <a:t>attribute</a:t>
            </a:r>
            <a:r>
              <a:rPr lang="pt-BR" dirty="0" smtClean="0"/>
              <a:t> display: </a:t>
            </a:r>
            <a:r>
              <a:rPr lang="pt-BR" dirty="0" err="1" smtClean="0"/>
              <a:t>Credits</a:t>
            </a:r>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83</a:t>
            </a:fld>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Essa tabela é uma tabela</a:t>
            </a:r>
            <a:r>
              <a:rPr lang="pt-BR" baseline="0" dirty="0" smtClean="0"/>
              <a:t> comparativa entre os modelos apresentados.</a:t>
            </a:r>
            <a:endParaRPr lang="pt-BR" baseline="0" noProof="0" dirty="0" smtClean="0"/>
          </a:p>
          <a:p>
            <a:r>
              <a:rPr lang="pt-BR" baseline="0" noProof="0" dirty="0" smtClean="0"/>
              <a:t>Acrescentar o GVM</a:t>
            </a:r>
          </a:p>
          <a:p>
            <a:endParaRPr lang="pt-BR" baseline="0" noProof="0" dirty="0" smtClean="0"/>
          </a:p>
          <a:p>
            <a:r>
              <a:rPr lang="pt-BR" baseline="0" noProof="0" dirty="0" smtClean="0"/>
              <a:t>Falar que nenhum extrai informações de causas-efeitos, ou seja, influencias nas ações</a:t>
            </a:r>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Dessa forma, esse trabalho propõe um framework de coleta</a:t>
            </a:r>
            <a:r>
              <a:rPr lang="pt-BR" baseline="0" dirty="0" smtClean="0"/>
              <a:t> de dados baseado em proveniência, permitindo analisar as influencias que afetaram o jogo.</a:t>
            </a:r>
          </a:p>
          <a:p>
            <a:endParaRPr lang="pt-BR" baseline="0" dirty="0" smtClean="0"/>
          </a:p>
          <a:p>
            <a:r>
              <a:rPr lang="pt-BR" baseline="0" dirty="0" smtClean="0"/>
              <a:t>Alem do framework de coleta, esse trabalho propõe ferramenta de visualização dos dados coletados através de um grafo de proveniência.</a:t>
            </a:r>
          </a:p>
          <a:p>
            <a:endParaRPr lang="pt-BR" baseline="0" dirty="0"/>
          </a:p>
          <a:p>
            <a:r>
              <a:rPr lang="pt-BR" baseline="0" dirty="0" smtClean="0"/>
              <a:t>A coleta de proveniência e sua visualização tem como um dos objetivos auxiliar os desenvolvedores e jogadores a entender como que as ações foram influenciadas (permite fazer analises mais abstratas devido a riqueza da informação coletada por </a:t>
            </a:r>
            <a:r>
              <a:rPr lang="pt-BR" baseline="0" dirty="0" err="1" smtClean="0"/>
              <a:t>proveniencia</a:t>
            </a:r>
            <a:r>
              <a:rPr lang="pt-BR" baseline="0" dirty="0" smtClean="0"/>
              <a:t>).</a:t>
            </a:r>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noProof="0" dirty="0" smtClean="0">
                <a:latin typeface="Times New Roman" pitchFamily="18" charset="0"/>
              </a:rPr>
              <a:t>No entanto, outras áreas utilizam um outro método de analise, permitindo saber com mais detalhes as transformações ou alterações sofridas pelas entidades envolvidas.</a:t>
            </a:r>
            <a:r>
              <a:rPr lang="pt-BR" baseline="0" noProof="0" dirty="0" smtClean="0">
                <a:latin typeface="Times New Roman" pitchFamily="18" charset="0"/>
              </a:rPr>
              <a:t> Esse método é</a:t>
            </a:r>
            <a:r>
              <a:rPr lang="pt-BR" noProof="0" dirty="0" smtClean="0">
                <a:latin typeface="Times New Roman" pitchFamily="18" charset="0"/>
              </a:rPr>
              <a:t> baseado em Proveniência.</a:t>
            </a:r>
          </a:p>
          <a:p>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Grafo de Causalidade: registra a trajetória de vida de um processo ou artefato</a:t>
            </a:r>
          </a:p>
          <a:p>
            <a:endParaRPr lang="pt-BR" dirty="0" smtClean="0">
              <a:latin typeface="Times New Roman" pitchFamily="18" charset="0"/>
            </a:endParaRPr>
          </a:p>
          <a:p>
            <a:r>
              <a:rPr lang="pt-BR" dirty="0" smtClean="0">
                <a:latin typeface="Times New Roman" pitchFamily="18" charset="0"/>
              </a:rPr>
              <a:t>Proveniência conta com um grafo orientado de causalidades, mantendo um registro de execuções passadas ou correntes.</a:t>
            </a:r>
          </a:p>
          <a:p>
            <a:r>
              <a:rPr lang="pt-BR" dirty="0" smtClean="0">
                <a:latin typeface="Times New Roman" pitchFamily="18" charset="0"/>
              </a:rPr>
              <a:t>Vale a pena lembrar que o grafo de proveniência não é uma descrição do que pode ter ocorrido, e sim os fatos que ocorreram.</a:t>
            </a:r>
          </a:p>
          <a:p>
            <a:r>
              <a:rPr lang="pt-BR" dirty="0" smtClean="0">
                <a:latin typeface="Times New Roman" pitchFamily="18" charset="0"/>
              </a:rPr>
              <a:t>A orientação de um grafo de proveniência é do presente para o passado.</a:t>
            </a:r>
          </a:p>
          <a:p>
            <a:endParaRPr lang="pt-BR"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Times New Roman" pitchFamily="18" charset="0"/>
              </a:rPr>
              <a:t>Os nós no grafo de proveniência podem ser de 3 tipos: Artefatos ou também chamados de entidades, processos ou atividades, e de agentes.</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dirty="0" smtClean="0"/>
              <a:t>Proveniência em Jogos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dirty="0" smtClean="0"/>
              <a:t>Proveniência em Jogos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noProof="0" smtClean="0"/>
              <a:t>Click to edit Master title style</a:t>
            </a:r>
            <a:endParaRPr lang="pt-BR" noProof="0"/>
          </a:p>
        </p:txBody>
      </p:sp>
      <p:sp>
        <p:nvSpPr>
          <p:cNvPr id="3" name="Espaço Reservado para Conteúdo 2"/>
          <p:cNvSpPr>
            <a:spLocks noGrp="1"/>
          </p:cNvSpPr>
          <p:nvPr>
            <p:ph idx="1"/>
          </p:nvPr>
        </p:nvSpPr>
        <p:spPr/>
        <p:txBody>
          <a:bodyPr/>
          <a:lstStyle/>
          <a:p>
            <a:pPr lvl="0"/>
            <a:r>
              <a:rPr lang="pt-BR" noProof="0" smtClean="0"/>
              <a:t>Click to edit Master text styles</a:t>
            </a:r>
          </a:p>
          <a:p>
            <a:pPr lvl="1"/>
            <a:r>
              <a:rPr lang="pt-BR" noProof="0" smtClean="0"/>
              <a:t>Second level</a:t>
            </a:r>
          </a:p>
          <a:p>
            <a:pPr lvl="2"/>
            <a:r>
              <a:rPr lang="pt-BR" noProof="0" smtClean="0"/>
              <a:t>Third level</a:t>
            </a:r>
          </a:p>
          <a:p>
            <a:pPr lvl="3"/>
            <a:r>
              <a:rPr lang="pt-BR" noProof="0" smtClean="0"/>
              <a:t>Fourth level</a:t>
            </a:r>
          </a:p>
          <a:p>
            <a:pPr lvl="4"/>
            <a:r>
              <a:rPr lang="pt-BR" noProof="0" smtClean="0"/>
              <a:t>Fifth level</a:t>
            </a:r>
            <a:endParaRPr lang="pt-BR" noProof="0"/>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dirty="0" smtClean="0"/>
              <a:t>Proveniência em Jogos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pt-BR" dirty="0"/>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dirty="0" smtClean="0"/>
              <a:t>Proveniência em Jogos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dirty="0" smtClean="0"/>
              <a:t>Proveniência em Jogos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8" name="Espaço Reservado para Rodapé 7"/>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dirty="0" smtClean="0"/>
              <a:t>Proveniência em Jogos</a:t>
            </a:r>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4" name="Espaço Reservado para Rodapé 3"/>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dirty="0" smtClean="0"/>
              <a:t>Proveniência em Jogos</a:t>
            </a:r>
            <a:endParaRPr lang="pt-BR" dirty="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3" name="Espaço Reservado para Rodapé 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dirty="0" smtClean="0"/>
              <a:t>Proveniência em Jogos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dirty="0" smtClean="0"/>
              <a:t>Proveniência em Jogos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dirty="0" smtClean="0"/>
              <a:t>Proveniência em Jogos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457200" y="500050"/>
            <a:ext cx="8229600"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pt-BR" dirty="0" smtClean="0"/>
              <a:t>Proveniência em Jogos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en.wikipedia.org/wiki/Positive_psychology" TargetMode="External"/><Relationship Id="rId2" Type="http://schemas.openxmlformats.org/officeDocument/2006/relationships/hyperlink" Target="http://en.wikipedia.org/wiki/Mihaly_Csikszentmihalyi"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en.wikipedia.org/wiki/Vector_(geometry)" TargetMode="External"/><Relationship Id="rId2" Type="http://schemas.openxmlformats.org/officeDocument/2006/relationships/hyperlink" Target="http://en.wikipedia.org/wiki/Latin" TargetMode="External"/><Relationship Id="rId1" Type="http://schemas.openxmlformats.org/officeDocument/2006/relationships/slideLayout" Target="../slideLayouts/slideLayout2.xml"/><Relationship Id="rId6" Type="http://schemas.openxmlformats.org/officeDocument/2006/relationships/hyperlink" Target="http://en.wikipedia.org/wiki/Physics" TargetMode="External"/><Relationship Id="rId5" Type="http://schemas.openxmlformats.org/officeDocument/2006/relationships/hyperlink" Target="http://en.wikipedia.org/wiki/Surface_integral" TargetMode="External"/><Relationship Id="rId4" Type="http://schemas.openxmlformats.org/officeDocument/2006/relationships/hyperlink" Target="http://en.wikipedia.org/wiki/Vector_area"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b="1" dirty="0" smtClean="0"/>
              <a:t>Proveniência em Jogos</a:t>
            </a:r>
            <a:endParaRPr lang="en-US" dirty="0"/>
          </a:p>
        </p:txBody>
      </p:sp>
      <p:sp>
        <p:nvSpPr>
          <p:cNvPr id="3" name="Subtitle 2"/>
          <p:cNvSpPr>
            <a:spLocks noGrp="1"/>
          </p:cNvSpPr>
          <p:nvPr>
            <p:ph type="subTitle" idx="1"/>
          </p:nvPr>
        </p:nvSpPr>
        <p:spPr/>
        <p:txBody>
          <a:bodyPr>
            <a:normAutofit fontScale="77500" lnSpcReduction="20000"/>
          </a:bodyPr>
          <a:lstStyle/>
          <a:p>
            <a:r>
              <a:rPr lang="pt-BR" b="1" dirty="0" err="1" smtClean="0"/>
              <a:t>Troy</a:t>
            </a:r>
            <a:r>
              <a:rPr lang="pt-BR" b="1" dirty="0" smtClean="0"/>
              <a:t> C. </a:t>
            </a:r>
            <a:r>
              <a:rPr lang="pt-BR" b="1" dirty="0" err="1" smtClean="0"/>
              <a:t>Kohwalter</a:t>
            </a:r>
            <a:endParaRPr lang="pt-BR" dirty="0" smtClean="0"/>
          </a:p>
          <a:p>
            <a:r>
              <a:rPr lang="pt-BR" dirty="0" smtClean="0"/>
              <a:t>Orientadores: </a:t>
            </a:r>
            <a:r>
              <a:rPr lang="pt-BR" dirty="0" err="1" smtClean="0"/>
              <a:t>Esteban</a:t>
            </a:r>
            <a:r>
              <a:rPr lang="pt-BR" dirty="0" smtClean="0"/>
              <a:t> W. G. </a:t>
            </a:r>
            <a:r>
              <a:rPr lang="pt-BR" dirty="0" err="1" smtClean="0"/>
              <a:t>Clua</a:t>
            </a:r>
            <a:r>
              <a:rPr lang="pt-BR" dirty="0" smtClean="0"/>
              <a:t>, Leonardo G. P. Murta</a:t>
            </a:r>
            <a:endParaRPr lang="en-US" dirty="0" smtClean="0"/>
          </a:p>
          <a:p>
            <a:r>
              <a:rPr lang="pt-BR" sz="2200" i="1" dirty="0" smtClean="0"/>
              <a:t>Instituto de Computação – Universidade Federal Fluminense (UFF)</a:t>
            </a:r>
            <a:endParaRPr lang="en-US" sz="2200" i="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Introdução</a:t>
            </a:r>
            <a:endParaRPr lang="pt-BR" dirty="0"/>
          </a:p>
        </p:txBody>
      </p:sp>
      <p:sp>
        <p:nvSpPr>
          <p:cNvPr id="3" name="Content Placeholder 2"/>
          <p:cNvSpPr>
            <a:spLocks noGrp="1"/>
          </p:cNvSpPr>
          <p:nvPr>
            <p:ph idx="1"/>
          </p:nvPr>
        </p:nvSpPr>
        <p:spPr/>
        <p:txBody>
          <a:bodyPr/>
          <a:lstStyle/>
          <a:p>
            <a:r>
              <a:rPr lang="pt-BR" dirty="0" smtClean="0"/>
              <a:t>Causa-Efeito</a:t>
            </a:r>
          </a:p>
          <a:p>
            <a:pPr lvl="1"/>
            <a:r>
              <a:rPr lang="pt-BR" dirty="0" smtClean="0"/>
              <a:t>Como Obter?</a:t>
            </a:r>
          </a:p>
          <a:p>
            <a:pPr lvl="1"/>
            <a:endParaRPr lang="pt-BR" dirty="0" smtClean="0"/>
          </a:p>
          <a:p>
            <a:r>
              <a:rPr lang="pt-BR" dirty="0" smtClean="0"/>
              <a:t>Arqueologia</a:t>
            </a:r>
          </a:p>
          <a:p>
            <a:r>
              <a:rPr lang="pt-BR" dirty="0" smtClean="0"/>
              <a:t>Paleontologia</a:t>
            </a:r>
          </a:p>
          <a:p>
            <a:pPr lvl="1"/>
            <a:r>
              <a:rPr lang="pt-BR" dirty="0" smtClean="0"/>
              <a:t>Proveniência</a:t>
            </a:r>
          </a:p>
          <a:p>
            <a:pPr lvl="1"/>
            <a:endParaRPr lang="pt-BR" dirty="0" smtClean="0"/>
          </a:p>
          <a:p>
            <a:pPr lvl="1"/>
            <a:endParaRPr lang="pt-BR" dirty="0" smtClean="0"/>
          </a:p>
          <a:p>
            <a:endParaRPr lang="pt-BR"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pic>
        <p:nvPicPr>
          <p:cNvPr id="111618" name="Picture 2" descr="http://www.sandrabaptist.com/wp-content/uploads/2013/04/Cause-Effect.jpg"/>
          <p:cNvPicPr>
            <a:picLocks noChangeAspect="1" noChangeArrowheads="1"/>
          </p:cNvPicPr>
          <p:nvPr/>
        </p:nvPicPr>
        <p:blipFill>
          <a:blip r:embed="rId3" cstate="print"/>
          <a:srcRect/>
          <a:stretch>
            <a:fillRect/>
          </a:stretch>
        </p:blipFill>
        <p:spPr bwMode="auto">
          <a:xfrm>
            <a:off x="3962400" y="1752600"/>
            <a:ext cx="4038600" cy="302895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pt-BR" dirty="0" smtClean="0"/>
              <a:t>Proveniência </a:t>
            </a:r>
            <a:br>
              <a:rPr lang="pt-BR" dirty="0" smtClean="0"/>
            </a:br>
            <a:r>
              <a:rPr lang="pt-BR" dirty="0" smtClean="0"/>
              <a:t/>
            </a:r>
            <a:br>
              <a:rPr lang="pt-BR" dirty="0" smtClean="0"/>
            </a:br>
            <a:endParaRPr lang="pt-BR" dirty="0"/>
          </a:p>
        </p:txBody>
      </p:sp>
      <p:sp>
        <p:nvSpPr>
          <p:cNvPr id="8" name="Text Placeholder 7"/>
          <p:cNvSpPr>
            <a:spLocks noGrp="1"/>
          </p:cNvSpPr>
          <p:nvPr>
            <p:ph type="body" idx="1"/>
          </p:nvPr>
        </p:nvSpPr>
        <p:spPr/>
        <p:txBody>
          <a:bodyPr>
            <a:noAutofit/>
          </a:bodyPr>
          <a:lstStyle/>
          <a:p>
            <a:r>
              <a:rPr lang="pt-BR" sz="1800" dirty="0" smtClean="0">
                <a:solidFill>
                  <a:schemeClr val="bg1">
                    <a:lumMod val="75000"/>
                  </a:schemeClr>
                </a:solidFill>
              </a:rPr>
              <a:t>Introdução</a:t>
            </a:r>
          </a:p>
          <a:p>
            <a:r>
              <a:rPr lang="pt-BR" sz="1800" dirty="0" smtClean="0">
                <a:solidFill>
                  <a:schemeClr val="tx1"/>
                </a:solidFill>
              </a:rPr>
              <a:t>Proveniência</a:t>
            </a:r>
          </a:p>
          <a:p>
            <a:r>
              <a:rPr lang="pt-BR" sz="1800" dirty="0" smtClean="0">
                <a:solidFill>
                  <a:schemeClr val="bg1">
                    <a:lumMod val="75000"/>
                  </a:schemeClr>
                </a:solidFill>
              </a:rPr>
              <a:t>Proveniência em Jogos</a:t>
            </a:r>
          </a:p>
          <a:p>
            <a:r>
              <a:rPr lang="pt-BR" sz="1800" dirty="0" smtClean="0">
                <a:solidFill>
                  <a:schemeClr val="bg1">
                    <a:lumMod val="75000"/>
                  </a:schemeClr>
                </a:solidFill>
              </a:rPr>
              <a:t>Estudo de Caso</a:t>
            </a:r>
          </a:p>
          <a:p>
            <a:r>
              <a:rPr lang="pt-BR" sz="1800" dirty="0" smtClean="0">
                <a:solidFill>
                  <a:schemeClr val="bg1">
                    <a:lumMod val="75000"/>
                  </a:schemeClr>
                </a:solidFill>
              </a:rPr>
              <a:t>Exemplo de Visualização</a:t>
            </a:r>
          </a:p>
          <a:p>
            <a:r>
              <a:rPr lang="pt-BR" sz="1800" dirty="0" smtClean="0">
                <a:solidFill>
                  <a:schemeClr val="bg1">
                    <a:lumMod val="75000"/>
                  </a:schemeClr>
                </a:solidFill>
              </a:rPr>
              <a:t>Experimento</a:t>
            </a:r>
          </a:p>
          <a:p>
            <a:r>
              <a:rPr lang="pt-BR" sz="1800" dirty="0" smtClean="0">
                <a:solidFill>
                  <a:schemeClr val="bg1">
                    <a:lumMod val="75000"/>
                  </a:schemeClr>
                </a:solidFill>
              </a:rPr>
              <a:t>Conclusão</a:t>
            </a:r>
            <a:endParaRPr lang="pt-BR" sz="1800"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gn="ctr">
              <a:buNone/>
            </a:pPr>
            <a:r>
              <a:rPr lang="pt-BR" sz="4100" i="1" dirty="0" smtClean="0"/>
              <a:t>“Refere-se à documentação histórica de um objeto, ou sua trajetória de vida”</a:t>
            </a:r>
          </a:p>
          <a:p>
            <a:pPr lvl="1">
              <a:buNone/>
            </a:pPr>
            <a:endParaRPr lang="pt-BR" dirty="0" smtClean="0"/>
          </a:p>
          <a:p>
            <a:r>
              <a:rPr lang="pt-BR" dirty="0" smtClean="0"/>
              <a:t>Fornece um fundamento essencial para avaliar a autenticidade de dados</a:t>
            </a:r>
          </a:p>
          <a:p>
            <a:pPr lvl="1"/>
            <a:r>
              <a:rPr lang="pt-BR" dirty="0" smtClean="0"/>
              <a:t>Permite confiabilidade e reprodutibilidade</a:t>
            </a:r>
          </a:p>
          <a:p>
            <a:pPr lvl="1"/>
            <a:endParaRPr lang="pt-BR" dirty="0" smtClean="0"/>
          </a:p>
          <a:p>
            <a:r>
              <a:rPr lang="pt-BR" dirty="0" smtClean="0"/>
              <a:t>Modelos:</a:t>
            </a:r>
          </a:p>
          <a:p>
            <a:pPr lvl="1"/>
            <a:r>
              <a:rPr lang="pt-BR" dirty="0" smtClean="0"/>
              <a:t>OPM (2007)</a:t>
            </a:r>
          </a:p>
          <a:p>
            <a:pPr lvl="1"/>
            <a:r>
              <a:rPr lang="pt-BR" dirty="0" smtClean="0"/>
              <a:t>PROV (2010)</a:t>
            </a:r>
          </a:p>
          <a:p>
            <a:pPr lvl="1"/>
            <a:endParaRPr lang="pt-BR" dirty="0" smtClean="0"/>
          </a:p>
          <a:p>
            <a:r>
              <a:rPr lang="pt-BR" dirty="0" smtClean="0"/>
              <a:t>Grafo de Proveniência</a:t>
            </a:r>
          </a:p>
          <a:p>
            <a:pPr lvl="1"/>
            <a:r>
              <a:rPr lang="pt-BR" dirty="0" smtClean="0"/>
              <a:t>Grafo de Causalidade</a:t>
            </a:r>
          </a:p>
          <a:p>
            <a:pPr lvl="1"/>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8"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
        <p:nvSpPr>
          <p:cNvPr id="60" name="Oval 59"/>
          <p:cNvSpPr/>
          <p:nvPr/>
        </p:nvSpPr>
        <p:spPr>
          <a:xfrm>
            <a:off x="838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2" name="Octagon 61"/>
          <p:cNvSpPr/>
          <p:nvPr/>
        </p:nvSpPr>
        <p:spPr>
          <a:xfrm>
            <a:off x="4038600" y="20574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144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724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5410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810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41910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41910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62" idx="1"/>
          </p:cNvCxnSpPr>
          <p:nvPr/>
        </p:nvCxnSpPr>
        <p:spPr>
          <a:xfrm flipH="1" flipV="1">
            <a:off x="4800600" y="25962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8194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5720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41910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41910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30888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32766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20982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8862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81" name="TextBox 80"/>
          <p:cNvSpPr txBox="1"/>
          <p:nvPr/>
        </p:nvSpPr>
        <p:spPr>
          <a:xfrm>
            <a:off x="4419600" y="2847201"/>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82" name="TextBox 81"/>
          <p:cNvSpPr txBox="1"/>
          <p:nvPr/>
        </p:nvSpPr>
        <p:spPr>
          <a:xfrm>
            <a:off x="3415875" y="32766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30480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4" name="TextBox 83"/>
          <p:cNvSpPr txBox="1"/>
          <p:nvPr/>
        </p:nvSpPr>
        <p:spPr>
          <a:xfrm>
            <a:off x="3810000" y="4724400"/>
            <a:ext cx="1007007"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5" name="TextBox 84"/>
          <p:cNvSpPr txBox="1"/>
          <p:nvPr/>
        </p:nvSpPr>
        <p:spPr>
          <a:xfrm>
            <a:off x="0" y="22860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1143000" y="48006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34290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40386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3810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41910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6316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162800" y="29718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6" name="TextBox 95"/>
          <p:cNvSpPr txBox="1"/>
          <p:nvPr/>
        </p:nvSpPr>
        <p:spPr>
          <a:xfrm>
            <a:off x="5562600" y="38862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97" name="Oval 96"/>
          <p:cNvSpPr/>
          <p:nvPr/>
        </p:nvSpPr>
        <p:spPr>
          <a:xfrm>
            <a:off x="1219200" y="5715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5720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2362200" y="51816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22805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32766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10" name="TextBox 109"/>
          <p:cNvSpPr txBox="1"/>
          <p:nvPr/>
        </p:nvSpPr>
        <p:spPr>
          <a:xfrm>
            <a:off x="7904365" y="43434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9" name="TextBox 48"/>
          <p:cNvSpPr txBox="1"/>
          <p:nvPr/>
        </p:nvSpPr>
        <p:spPr>
          <a:xfrm>
            <a:off x="3581400" y="16002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51"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60" name="Oval 59"/>
          <p:cNvSpPr/>
          <p:nvPr/>
        </p:nvSpPr>
        <p:spPr>
          <a:xfrm>
            <a:off x="838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2" name="Octagon 61"/>
          <p:cNvSpPr/>
          <p:nvPr/>
        </p:nvSpPr>
        <p:spPr>
          <a:xfrm>
            <a:off x="4038600" y="20574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144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724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5410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810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41910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41910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62" idx="1"/>
          </p:cNvCxnSpPr>
          <p:nvPr/>
        </p:nvCxnSpPr>
        <p:spPr>
          <a:xfrm flipH="1" flipV="1">
            <a:off x="4800600" y="25962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8194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5720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41910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41910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30888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32766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20982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8862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81" name="TextBox 80"/>
          <p:cNvSpPr txBox="1"/>
          <p:nvPr/>
        </p:nvSpPr>
        <p:spPr>
          <a:xfrm>
            <a:off x="4419600" y="2847201"/>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87" name="TextBox 86"/>
          <p:cNvSpPr txBox="1"/>
          <p:nvPr/>
        </p:nvSpPr>
        <p:spPr>
          <a:xfrm>
            <a:off x="1066800" y="34290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40386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3810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6002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41910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6316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6" name="TextBox 95"/>
          <p:cNvSpPr txBox="1"/>
          <p:nvPr/>
        </p:nvSpPr>
        <p:spPr>
          <a:xfrm>
            <a:off x="5562600" y="3886200"/>
            <a:ext cx="1162241"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97" name="Oval 96"/>
          <p:cNvSpPr/>
          <p:nvPr/>
        </p:nvSpPr>
        <p:spPr>
          <a:xfrm>
            <a:off x="1219200" y="5715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5720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22805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32766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cxnSp>
        <p:nvCxnSpPr>
          <p:cNvPr id="106" name="Elbow Connector 105"/>
          <p:cNvCxnSpPr>
            <a:stCxn id="92" idx="0"/>
            <a:endCxn id="63" idx="0"/>
          </p:cNvCxnSpPr>
          <p:nvPr/>
        </p:nvCxnSpPr>
        <p:spPr>
          <a:xfrm rot="16200000" flipV="1">
            <a:off x="5029200" y="1676400"/>
            <a:ext cx="12700" cy="4267200"/>
          </a:xfrm>
          <a:prstGeom prst="bentConnector3">
            <a:avLst>
              <a:gd name="adj1" fmla="val 1866858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107" name="TextBox 106"/>
          <p:cNvSpPr txBox="1"/>
          <p:nvPr/>
        </p:nvSpPr>
        <p:spPr>
          <a:xfrm>
            <a:off x="3886200" y="10668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51" name="TextBox 50"/>
          <p:cNvSpPr txBox="1"/>
          <p:nvPr/>
        </p:nvSpPr>
        <p:spPr>
          <a:xfrm>
            <a:off x="3415875" y="32766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52" name="TextBox 51"/>
          <p:cNvSpPr txBox="1"/>
          <p:nvPr/>
        </p:nvSpPr>
        <p:spPr>
          <a:xfrm>
            <a:off x="2133600" y="30480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53" name="TextBox 52"/>
          <p:cNvSpPr txBox="1"/>
          <p:nvPr/>
        </p:nvSpPr>
        <p:spPr>
          <a:xfrm>
            <a:off x="3810000" y="4724400"/>
            <a:ext cx="1007007"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54" name="TextBox 53"/>
          <p:cNvSpPr txBox="1"/>
          <p:nvPr/>
        </p:nvSpPr>
        <p:spPr>
          <a:xfrm>
            <a:off x="0" y="22860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55" name="TextBox 54"/>
          <p:cNvSpPr txBox="1"/>
          <p:nvPr/>
        </p:nvSpPr>
        <p:spPr>
          <a:xfrm>
            <a:off x="1143000" y="48006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56" name="TextBox 55"/>
          <p:cNvSpPr txBox="1"/>
          <p:nvPr/>
        </p:nvSpPr>
        <p:spPr>
          <a:xfrm>
            <a:off x="7162800" y="29718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57" name="TextBox 56"/>
          <p:cNvSpPr txBox="1"/>
          <p:nvPr/>
        </p:nvSpPr>
        <p:spPr>
          <a:xfrm>
            <a:off x="2362200" y="51816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58" name="TextBox 57"/>
          <p:cNvSpPr txBox="1"/>
          <p:nvPr/>
        </p:nvSpPr>
        <p:spPr>
          <a:xfrm>
            <a:off x="7904365" y="43434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82"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60" name="Oval 59"/>
          <p:cNvSpPr/>
          <p:nvPr/>
        </p:nvSpPr>
        <p:spPr>
          <a:xfrm>
            <a:off x="838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20574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144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724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810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41910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8194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41910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41910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30888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32766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20982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34290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40386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3810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41910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6316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715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5720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22805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32766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8100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581400" y="16002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58" name="TextBox 57"/>
          <p:cNvSpPr txBox="1"/>
          <p:nvPr/>
        </p:nvSpPr>
        <p:spPr>
          <a:xfrm>
            <a:off x="3415875" y="32766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59" name="TextBox 58"/>
          <p:cNvSpPr txBox="1"/>
          <p:nvPr/>
        </p:nvSpPr>
        <p:spPr>
          <a:xfrm>
            <a:off x="2133600" y="30480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68" name="TextBox 67"/>
          <p:cNvSpPr txBox="1"/>
          <p:nvPr/>
        </p:nvSpPr>
        <p:spPr>
          <a:xfrm>
            <a:off x="0" y="22860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71" name="TextBox 70"/>
          <p:cNvSpPr txBox="1"/>
          <p:nvPr/>
        </p:nvSpPr>
        <p:spPr>
          <a:xfrm>
            <a:off x="1143000" y="48006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72" name="TextBox 71"/>
          <p:cNvSpPr txBox="1"/>
          <p:nvPr/>
        </p:nvSpPr>
        <p:spPr>
          <a:xfrm>
            <a:off x="7162800" y="29718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74" name="TextBox 73"/>
          <p:cNvSpPr txBox="1"/>
          <p:nvPr/>
        </p:nvSpPr>
        <p:spPr>
          <a:xfrm>
            <a:off x="2362200" y="51816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80" name="TextBox 79"/>
          <p:cNvSpPr txBox="1"/>
          <p:nvPr/>
        </p:nvSpPr>
        <p:spPr>
          <a:xfrm>
            <a:off x="7904365" y="43434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3"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60" name="Oval 59"/>
          <p:cNvSpPr/>
          <p:nvPr/>
        </p:nvSpPr>
        <p:spPr>
          <a:xfrm>
            <a:off x="838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20574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144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724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810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41910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8194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41910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41910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30888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32766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20982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34290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40386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3810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2" name="Rectangle 91"/>
          <p:cNvSpPr/>
          <p:nvPr/>
        </p:nvSpPr>
        <p:spPr>
          <a:xfrm>
            <a:off x="67818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41910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6316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715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5720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22805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32766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8100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cxnSp>
        <p:nvCxnSpPr>
          <p:cNvPr id="40" name="Elbow Connector 39"/>
          <p:cNvCxnSpPr/>
          <p:nvPr/>
        </p:nvCxnSpPr>
        <p:spPr>
          <a:xfrm rot="16200000" flipV="1">
            <a:off x="3622208" y="-1412408"/>
            <a:ext cx="533400" cy="6477000"/>
          </a:xfrm>
          <a:prstGeom prst="bentConnector3">
            <a:avLst>
              <a:gd name="adj1" fmla="val 13439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41" name="TextBox 40"/>
          <p:cNvSpPr txBox="1"/>
          <p:nvPr/>
        </p:nvSpPr>
        <p:spPr>
          <a:xfrm>
            <a:off x="3429000" y="11430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3" name="TextBox 42"/>
          <p:cNvSpPr txBox="1"/>
          <p:nvPr/>
        </p:nvSpPr>
        <p:spPr>
          <a:xfrm>
            <a:off x="3581400" y="1600200"/>
            <a:ext cx="1238544"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4" name="TextBox 43"/>
          <p:cNvSpPr txBox="1"/>
          <p:nvPr/>
        </p:nvSpPr>
        <p:spPr>
          <a:xfrm>
            <a:off x="3415875" y="32766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5" name="TextBox 44"/>
          <p:cNvSpPr txBox="1"/>
          <p:nvPr/>
        </p:nvSpPr>
        <p:spPr>
          <a:xfrm>
            <a:off x="2133600" y="30480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47" name="TextBox 46"/>
          <p:cNvSpPr txBox="1"/>
          <p:nvPr/>
        </p:nvSpPr>
        <p:spPr>
          <a:xfrm>
            <a:off x="0" y="22860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8" name="TextBox 47"/>
          <p:cNvSpPr txBox="1"/>
          <p:nvPr/>
        </p:nvSpPr>
        <p:spPr>
          <a:xfrm>
            <a:off x="1143000" y="48006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9" name="TextBox 48"/>
          <p:cNvSpPr txBox="1"/>
          <p:nvPr/>
        </p:nvSpPr>
        <p:spPr>
          <a:xfrm>
            <a:off x="7162800" y="29718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50" name="TextBox 49"/>
          <p:cNvSpPr txBox="1"/>
          <p:nvPr/>
        </p:nvSpPr>
        <p:spPr>
          <a:xfrm>
            <a:off x="2362200" y="51816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51" name="TextBox 50"/>
          <p:cNvSpPr txBox="1"/>
          <p:nvPr/>
        </p:nvSpPr>
        <p:spPr>
          <a:xfrm>
            <a:off x="7904365" y="43434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52"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sp>
        <p:nvSpPr>
          <p:cNvPr id="60" name="Oval 59"/>
          <p:cNvSpPr/>
          <p:nvPr/>
        </p:nvSpPr>
        <p:spPr>
          <a:xfrm>
            <a:off x="838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20574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144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724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810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41910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8194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41910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41910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30888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32766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20982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34290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40386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1430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41910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6316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715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5720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22805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32766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8100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6002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2" name="TextBox 41"/>
          <p:cNvSpPr txBox="1"/>
          <p:nvPr/>
        </p:nvSpPr>
        <p:spPr>
          <a:xfrm>
            <a:off x="3415875" y="32766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3" name="TextBox 42"/>
          <p:cNvSpPr txBox="1"/>
          <p:nvPr/>
        </p:nvSpPr>
        <p:spPr>
          <a:xfrm>
            <a:off x="2133600" y="30480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45" name="TextBox 44"/>
          <p:cNvSpPr txBox="1"/>
          <p:nvPr/>
        </p:nvSpPr>
        <p:spPr>
          <a:xfrm>
            <a:off x="0" y="22860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6" name="TextBox 45"/>
          <p:cNvSpPr txBox="1"/>
          <p:nvPr/>
        </p:nvSpPr>
        <p:spPr>
          <a:xfrm>
            <a:off x="1143000" y="48006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7" name="TextBox 46"/>
          <p:cNvSpPr txBox="1"/>
          <p:nvPr/>
        </p:nvSpPr>
        <p:spPr>
          <a:xfrm>
            <a:off x="7162800" y="29718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48" name="TextBox 47"/>
          <p:cNvSpPr txBox="1"/>
          <p:nvPr/>
        </p:nvSpPr>
        <p:spPr>
          <a:xfrm>
            <a:off x="2362200" y="51816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9" name="TextBox 48"/>
          <p:cNvSpPr txBox="1"/>
          <p:nvPr/>
        </p:nvSpPr>
        <p:spPr>
          <a:xfrm>
            <a:off x="7904365" y="43434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50"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sp>
        <p:nvSpPr>
          <p:cNvPr id="60" name="Oval 59"/>
          <p:cNvSpPr/>
          <p:nvPr/>
        </p:nvSpPr>
        <p:spPr>
          <a:xfrm>
            <a:off x="838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20574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144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724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810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41910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8194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41910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41910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30888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32766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20982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34290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40386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1430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41910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6316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715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5720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22805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32766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8100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6002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40" name="Elbow Connector 39"/>
          <p:cNvCxnSpPr>
            <a:stCxn id="63" idx="0"/>
            <a:endCxn id="64" idx="0"/>
          </p:cNvCxnSpPr>
          <p:nvPr/>
        </p:nvCxnSpPr>
        <p:spPr>
          <a:xfrm rot="16200000" flipV="1">
            <a:off x="457200" y="1371600"/>
            <a:ext cx="2362200" cy="2514600"/>
          </a:xfrm>
          <a:prstGeom prst="bentConnector3">
            <a:avLst>
              <a:gd name="adj1" fmla="val 109677"/>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47" name="TextBox 46"/>
          <p:cNvSpPr txBox="1"/>
          <p:nvPr/>
        </p:nvSpPr>
        <p:spPr>
          <a:xfrm>
            <a:off x="1295400" y="990600"/>
            <a:ext cx="774571"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43" name="TextBox 42"/>
          <p:cNvSpPr txBox="1"/>
          <p:nvPr/>
        </p:nvSpPr>
        <p:spPr>
          <a:xfrm>
            <a:off x="3415875" y="32766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4" name="TextBox 43"/>
          <p:cNvSpPr txBox="1"/>
          <p:nvPr/>
        </p:nvSpPr>
        <p:spPr>
          <a:xfrm>
            <a:off x="2133600" y="30480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46" name="TextBox 45"/>
          <p:cNvSpPr txBox="1"/>
          <p:nvPr/>
        </p:nvSpPr>
        <p:spPr>
          <a:xfrm>
            <a:off x="0" y="2286000"/>
            <a:ext cx="1238544"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48" name="TextBox 47"/>
          <p:cNvSpPr txBox="1"/>
          <p:nvPr/>
        </p:nvSpPr>
        <p:spPr>
          <a:xfrm>
            <a:off x="1143000" y="48006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9" name="TextBox 48"/>
          <p:cNvSpPr txBox="1"/>
          <p:nvPr/>
        </p:nvSpPr>
        <p:spPr>
          <a:xfrm>
            <a:off x="7162800" y="29718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50" name="TextBox 49"/>
          <p:cNvSpPr txBox="1"/>
          <p:nvPr/>
        </p:nvSpPr>
        <p:spPr>
          <a:xfrm>
            <a:off x="2362200" y="51816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51" name="TextBox 50"/>
          <p:cNvSpPr txBox="1"/>
          <p:nvPr/>
        </p:nvSpPr>
        <p:spPr>
          <a:xfrm>
            <a:off x="7904365" y="43434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52"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sp>
        <p:nvSpPr>
          <p:cNvPr id="60" name="Oval 59"/>
          <p:cNvSpPr/>
          <p:nvPr/>
        </p:nvSpPr>
        <p:spPr>
          <a:xfrm>
            <a:off x="838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20574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144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724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810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41910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8194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41910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41910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20982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32766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34290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40386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1430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41910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6316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715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5720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22805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32766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8100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6002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7" name="TextBox 46"/>
          <p:cNvSpPr txBox="1"/>
          <p:nvPr/>
        </p:nvSpPr>
        <p:spPr>
          <a:xfrm>
            <a:off x="1600200" y="25908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38" name="TextBox 37"/>
          <p:cNvSpPr txBox="1"/>
          <p:nvPr/>
        </p:nvSpPr>
        <p:spPr>
          <a:xfrm>
            <a:off x="3415875" y="32766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3" name="TextBox 42"/>
          <p:cNvSpPr txBox="1"/>
          <p:nvPr/>
        </p:nvSpPr>
        <p:spPr>
          <a:xfrm>
            <a:off x="1143000" y="48006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4" name="TextBox 43"/>
          <p:cNvSpPr txBox="1"/>
          <p:nvPr/>
        </p:nvSpPr>
        <p:spPr>
          <a:xfrm>
            <a:off x="7162800" y="29718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45" name="TextBox 44"/>
          <p:cNvSpPr txBox="1"/>
          <p:nvPr/>
        </p:nvSpPr>
        <p:spPr>
          <a:xfrm>
            <a:off x="2362200" y="51816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6" name="TextBox 45"/>
          <p:cNvSpPr txBox="1"/>
          <p:nvPr/>
        </p:nvSpPr>
        <p:spPr>
          <a:xfrm>
            <a:off x="7904365" y="43434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0"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dirty="0" smtClean="0"/>
              <a:t>Sumário</a:t>
            </a:r>
            <a:br>
              <a:rPr lang="pt-BR" dirty="0" smtClean="0"/>
            </a:br>
            <a:endParaRPr lang="pt-BR" dirty="0"/>
          </a:p>
        </p:txBody>
      </p:sp>
      <p:sp>
        <p:nvSpPr>
          <p:cNvPr id="8" name="Text Placeholder 7"/>
          <p:cNvSpPr>
            <a:spLocks noGrp="1"/>
          </p:cNvSpPr>
          <p:nvPr>
            <p:ph type="body" idx="1"/>
          </p:nvPr>
        </p:nvSpPr>
        <p:spPr/>
        <p:txBody>
          <a:bodyPr>
            <a:noAutofit/>
          </a:bodyPr>
          <a:lstStyle/>
          <a:p>
            <a:r>
              <a:rPr lang="pt-BR" sz="1800" dirty="0" smtClean="0">
                <a:solidFill>
                  <a:schemeClr val="tx1"/>
                </a:solidFill>
              </a:rPr>
              <a:t>Introdução</a:t>
            </a:r>
          </a:p>
          <a:p>
            <a:r>
              <a:rPr lang="pt-BR" sz="1800" dirty="0" smtClean="0">
                <a:solidFill>
                  <a:schemeClr val="tx1"/>
                </a:solidFill>
              </a:rPr>
              <a:t>Proveniência</a:t>
            </a:r>
          </a:p>
          <a:p>
            <a:r>
              <a:rPr lang="pt-BR" sz="1800" dirty="0" smtClean="0">
                <a:solidFill>
                  <a:schemeClr val="tx1"/>
                </a:solidFill>
              </a:rPr>
              <a:t>Proveniência em Jogos</a:t>
            </a:r>
          </a:p>
          <a:p>
            <a:r>
              <a:rPr lang="pt-BR" sz="1800" dirty="0" smtClean="0">
                <a:solidFill>
                  <a:schemeClr val="tx1"/>
                </a:solidFill>
              </a:rPr>
              <a:t>Estudo de Caso</a:t>
            </a:r>
          </a:p>
          <a:p>
            <a:r>
              <a:rPr lang="pt-BR" sz="1800" dirty="0" smtClean="0">
                <a:solidFill>
                  <a:schemeClr val="tx1"/>
                </a:solidFill>
              </a:rPr>
              <a:t>Exemplo de Visualização</a:t>
            </a:r>
          </a:p>
          <a:p>
            <a:r>
              <a:rPr lang="pt-BR" sz="1800" dirty="0" smtClean="0">
                <a:solidFill>
                  <a:schemeClr val="tx1"/>
                </a:solidFill>
              </a:rPr>
              <a:t>Experimento</a:t>
            </a:r>
          </a:p>
          <a:p>
            <a:r>
              <a:rPr lang="pt-BR" sz="1800" dirty="0" smtClean="0">
                <a:solidFill>
                  <a:schemeClr val="tx1"/>
                </a:solidFill>
              </a:rPr>
              <a:t>Conclusão</a:t>
            </a:r>
            <a:endParaRPr lang="pt-BR" sz="1800" dirty="0">
              <a:solidFill>
                <a:schemeClr val="tx1"/>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sp>
        <p:nvSpPr>
          <p:cNvPr id="60" name="Oval 59"/>
          <p:cNvSpPr/>
          <p:nvPr/>
        </p:nvSpPr>
        <p:spPr>
          <a:xfrm>
            <a:off x="838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20574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144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724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810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41910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8194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41910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41910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20982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32766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34290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40386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1430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41910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6316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7" name="Oval 96"/>
          <p:cNvSpPr/>
          <p:nvPr/>
        </p:nvSpPr>
        <p:spPr>
          <a:xfrm>
            <a:off x="1219200" y="5715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5720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92" idx="0"/>
            <a:endCxn id="62" idx="0"/>
          </p:cNvCxnSpPr>
          <p:nvPr/>
        </p:nvCxnSpPr>
        <p:spPr>
          <a:xfrm flipH="1" flipV="1">
            <a:off x="4800600" y="22805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3276600"/>
            <a:ext cx="1232325"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91000" y="3810000"/>
            <a:ext cx="1768946"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41" name="TextBox 40"/>
          <p:cNvSpPr txBox="1"/>
          <p:nvPr/>
        </p:nvSpPr>
        <p:spPr>
          <a:xfrm>
            <a:off x="3124200" y="16002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7" name="Elbow Connector 51"/>
          <p:cNvCxnSpPr/>
          <p:nvPr/>
        </p:nvCxnSpPr>
        <p:spPr>
          <a:xfrm rot="10800000">
            <a:off x="2895600" y="4572000"/>
            <a:ext cx="5486400" cy="762000"/>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953000"/>
            <a:ext cx="1884107"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40" name="TextBox 39"/>
          <p:cNvSpPr txBox="1"/>
          <p:nvPr/>
        </p:nvSpPr>
        <p:spPr>
          <a:xfrm>
            <a:off x="1600200" y="25908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42" name="TextBox 41"/>
          <p:cNvSpPr txBox="1"/>
          <p:nvPr/>
        </p:nvSpPr>
        <p:spPr>
          <a:xfrm>
            <a:off x="3415875" y="32766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3" name="TextBox 42"/>
          <p:cNvSpPr txBox="1"/>
          <p:nvPr/>
        </p:nvSpPr>
        <p:spPr>
          <a:xfrm>
            <a:off x="1143000" y="48006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4" name="TextBox 43"/>
          <p:cNvSpPr txBox="1"/>
          <p:nvPr/>
        </p:nvSpPr>
        <p:spPr>
          <a:xfrm>
            <a:off x="7162800" y="2971800"/>
            <a:ext cx="502061"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45" name="TextBox 44"/>
          <p:cNvSpPr txBox="1"/>
          <p:nvPr/>
        </p:nvSpPr>
        <p:spPr>
          <a:xfrm>
            <a:off x="2362200" y="51816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6" name="TextBox 45"/>
          <p:cNvSpPr txBox="1"/>
          <p:nvPr/>
        </p:nvSpPr>
        <p:spPr>
          <a:xfrm>
            <a:off x="7904365" y="4343400"/>
            <a:ext cx="123963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8"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60" name="Oval 59"/>
          <p:cNvSpPr/>
          <p:nvPr/>
        </p:nvSpPr>
        <p:spPr>
          <a:xfrm>
            <a:off x="838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20574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144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724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810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3" name="Straight Arrow Connector 72"/>
          <p:cNvCxnSpPr>
            <a:stCxn id="63" idx="0"/>
            <a:endCxn id="62" idx="3"/>
          </p:cNvCxnSpPr>
          <p:nvPr/>
        </p:nvCxnSpPr>
        <p:spPr>
          <a:xfrm flipV="1">
            <a:off x="2895600" y="28194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41910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41910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20982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32766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34290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40386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7" name="Oval 96"/>
          <p:cNvSpPr/>
          <p:nvPr/>
        </p:nvSpPr>
        <p:spPr>
          <a:xfrm>
            <a:off x="1219200" y="5715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5720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Elbow Connector 51"/>
          <p:cNvCxnSpPr/>
          <p:nvPr/>
        </p:nvCxnSpPr>
        <p:spPr>
          <a:xfrm rot="10800000">
            <a:off x="2895600" y="4572000"/>
            <a:ext cx="5486400" cy="762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953000"/>
            <a:ext cx="1884107"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28" name="TextBox 27"/>
          <p:cNvSpPr txBox="1"/>
          <p:nvPr/>
        </p:nvSpPr>
        <p:spPr>
          <a:xfrm>
            <a:off x="1600200" y="25908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29" name="TextBox 28"/>
          <p:cNvSpPr txBox="1"/>
          <p:nvPr/>
        </p:nvSpPr>
        <p:spPr>
          <a:xfrm>
            <a:off x="3415875" y="32766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30" name="TextBox 29"/>
          <p:cNvSpPr txBox="1"/>
          <p:nvPr/>
        </p:nvSpPr>
        <p:spPr>
          <a:xfrm>
            <a:off x="1143000" y="48006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32" name="TextBox 31"/>
          <p:cNvSpPr txBox="1"/>
          <p:nvPr/>
        </p:nvSpPr>
        <p:spPr>
          <a:xfrm>
            <a:off x="2362200" y="51816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33"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60" name="Oval 59"/>
          <p:cNvSpPr/>
          <p:nvPr/>
        </p:nvSpPr>
        <p:spPr>
          <a:xfrm>
            <a:off x="838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20574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810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144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724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810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3" name="Straight Arrow Connector 72"/>
          <p:cNvCxnSpPr>
            <a:stCxn id="63" idx="0"/>
            <a:endCxn id="62" idx="3"/>
          </p:cNvCxnSpPr>
          <p:nvPr/>
        </p:nvCxnSpPr>
        <p:spPr>
          <a:xfrm flipV="1">
            <a:off x="2895600" y="28194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41910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41910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20982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32766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86"/>
          <p:cNvSpPr txBox="1"/>
          <p:nvPr/>
        </p:nvSpPr>
        <p:spPr>
          <a:xfrm>
            <a:off x="1066800" y="34290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4038600"/>
            <a:ext cx="1235979" cy="276999"/>
          </a:xfrm>
          <a:prstGeom prst="rect">
            <a:avLst/>
          </a:prstGeom>
          <a:solidFill>
            <a:schemeClr val="lt1">
              <a:alpha val="80000"/>
            </a:schemeClr>
          </a:solid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7" name="Oval 96"/>
          <p:cNvSpPr/>
          <p:nvPr/>
        </p:nvSpPr>
        <p:spPr>
          <a:xfrm>
            <a:off x="1219200" y="5715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5720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Elbow Connector 51"/>
          <p:cNvCxnSpPr/>
          <p:nvPr/>
        </p:nvCxnSpPr>
        <p:spPr>
          <a:xfrm rot="10800000">
            <a:off x="2895600" y="4572000"/>
            <a:ext cx="5486400" cy="762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953000"/>
            <a:ext cx="1884107"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cxnSp>
        <p:nvCxnSpPr>
          <p:cNvPr id="28" name="Elbow Connector 27"/>
          <p:cNvCxnSpPr>
            <a:stCxn id="60" idx="0"/>
            <a:endCxn id="64" idx="6"/>
          </p:cNvCxnSpPr>
          <p:nvPr/>
        </p:nvCxnSpPr>
        <p:spPr>
          <a:xfrm rot="16200000" flipV="1">
            <a:off x="3200400" y="-609600"/>
            <a:ext cx="3124200" cy="8001000"/>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3429000" y="14478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2" name="Elbow Connector 27"/>
          <p:cNvCxnSpPr>
            <a:stCxn id="60" idx="1"/>
            <a:endCxn id="66" idx="6"/>
          </p:cNvCxnSpPr>
          <p:nvPr/>
        </p:nvCxnSpPr>
        <p:spPr>
          <a:xfrm rot="16200000" flipV="1">
            <a:off x="3733800" y="304800"/>
            <a:ext cx="1787992" cy="7731592"/>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cxnSp>
        <p:nvCxnSpPr>
          <p:cNvPr id="35" name="Elbow Connector 27"/>
          <p:cNvCxnSpPr>
            <a:stCxn id="60" idx="2"/>
            <a:endCxn id="69" idx="6"/>
          </p:cNvCxnSpPr>
          <p:nvPr/>
        </p:nvCxnSpPr>
        <p:spPr>
          <a:xfrm rot="10800000">
            <a:off x="762000" y="4191000"/>
            <a:ext cx="7620000" cy="1143000"/>
          </a:xfrm>
          <a:prstGeom prst="bentConnector3">
            <a:avLst>
              <a:gd name="adj1" fmla="val 41086"/>
            </a:avLst>
          </a:prstGeom>
          <a:ln>
            <a:prstDash val="sysDash"/>
            <a:tailEnd type="arrow"/>
          </a:ln>
        </p:spPr>
        <p:style>
          <a:lnRef idx="2">
            <a:schemeClr val="accent2"/>
          </a:lnRef>
          <a:fillRef idx="0">
            <a:schemeClr val="accent2"/>
          </a:fillRef>
          <a:effectRef idx="1">
            <a:schemeClr val="accent2"/>
          </a:effectRef>
          <a:fontRef idx="minor">
            <a:schemeClr val="tx1"/>
          </a:fontRef>
        </p:style>
      </p:cxnSp>
      <p:cxnSp>
        <p:nvCxnSpPr>
          <p:cNvPr id="40" name="Elbow Connector 27"/>
          <p:cNvCxnSpPr>
            <a:stCxn id="60" idx="3"/>
            <a:endCxn id="65" idx="4"/>
          </p:cNvCxnSpPr>
          <p:nvPr/>
        </p:nvCxnSpPr>
        <p:spPr>
          <a:xfrm rot="5400000" flipH="1">
            <a:off x="4378792" y="1488608"/>
            <a:ext cx="117008" cy="8112592"/>
          </a:xfrm>
          <a:prstGeom prst="bentConnector3">
            <a:avLst>
              <a:gd name="adj1" fmla="val -239423"/>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52" name="TextBox 51"/>
          <p:cNvSpPr txBox="1"/>
          <p:nvPr/>
        </p:nvSpPr>
        <p:spPr>
          <a:xfrm>
            <a:off x="5486400" y="28956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3" name="TextBox 52"/>
          <p:cNvSpPr txBox="1"/>
          <p:nvPr/>
        </p:nvSpPr>
        <p:spPr>
          <a:xfrm>
            <a:off x="3962400" y="38100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4" name="TextBox 53"/>
          <p:cNvSpPr txBox="1"/>
          <p:nvPr/>
        </p:nvSpPr>
        <p:spPr>
          <a:xfrm>
            <a:off x="3429000" y="54864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36" name="TextBox 35"/>
          <p:cNvSpPr txBox="1"/>
          <p:nvPr/>
        </p:nvSpPr>
        <p:spPr>
          <a:xfrm>
            <a:off x="1600200" y="2590800"/>
            <a:ext cx="774571" cy="369332"/>
          </a:xfrm>
          <a:prstGeom prst="rect">
            <a:avLst/>
          </a:prstGeom>
          <a:noFill/>
          <a:ln w="12700">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39" name="TextBox 38"/>
          <p:cNvSpPr txBox="1"/>
          <p:nvPr/>
        </p:nvSpPr>
        <p:spPr>
          <a:xfrm>
            <a:off x="3415875" y="3276600"/>
            <a:ext cx="1232325"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41" name="TextBox 40"/>
          <p:cNvSpPr txBox="1"/>
          <p:nvPr/>
        </p:nvSpPr>
        <p:spPr>
          <a:xfrm>
            <a:off x="1143000" y="4800600"/>
            <a:ext cx="1235979" cy="276999"/>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42" name="TextBox 41"/>
          <p:cNvSpPr txBox="1"/>
          <p:nvPr/>
        </p:nvSpPr>
        <p:spPr>
          <a:xfrm>
            <a:off x="2362200" y="5181600"/>
            <a:ext cx="526234" cy="461665"/>
          </a:xfrm>
          <a:prstGeom prst="rect">
            <a:avLst/>
          </a:prstGeom>
          <a:noFill/>
          <a:ln w="12700">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5"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sp>
        <p:nvSpPr>
          <p:cNvPr id="60" name="Oval 59"/>
          <p:cNvSpPr/>
          <p:nvPr/>
        </p:nvSpPr>
        <p:spPr>
          <a:xfrm>
            <a:off x="838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4" name="Oval 63"/>
          <p:cNvSpPr/>
          <p:nvPr/>
        </p:nvSpPr>
        <p:spPr>
          <a:xfrm>
            <a:off x="0" y="144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724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810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28" name="Elbow Connector 27"/>
          <p:cNvCxnSpPr>
            <a:stCxn id="60" idx="0"/>
            <a:endCxn id="64" idx="6"/>
          </p:cNvCxnSpPr>
          <p:nvPr/>
        </p:nvCxnSpPr>
        <p:spPr>
          <a:xfrm rot="16200000" flipV="1">
            <a:off x="3200400" y="-609600"/>
            <a:ext cx="3124200" cy="8001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3429000" y="14478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2" name="Elbow Connector 27"/>
          <p:cNvCxnSpPr>
            <a:stCxn id="60" idx="1"/>
            <a:endCxn id="66" idx="6"/>
          </p:cNvCxnSpPr>
          <p:nvPr/>
        </p:nvCxnSpPr>
        <p:spPr>
          <a:xfrm rot="16200000" flipV="1">
            <a:off x="3733800" y="304800"/>
            <a:ext cx="1787992" cy="7731592"/>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 name="Elbow Connector 27"/>
          <p:cNvCxnSpPr/>
          <p:nvPr/>
        </p:nvCxnSpPr>
        <p:spPr>
          <a:xfrm rot="10800000">
            <a:off x="762000" y="4191000"/>
            <a:ext cx="7620000" cy="1143000"/>
          </a:xfrm>
          <a:prstGeom prst="bentConnector3">
            <a:avLst>
              <a:gd name="adj1" fmla="val 41086"/>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Elbow Connector 27"/>
          <p:cNvCxnSpPr>
            <a:stCxn id="60" idx="3"/>
            <a:endCxn id="65" idx="4"/>
          </p:cNvCxnSpPr>
          <p:nvPr/>
        </p:nvCxnSpPr>
        <p:spPr>
          <a:xfrm rot="5400000" flipH="1">
            <a:off x="4378792" y="1488608"/>
            <a:ext cx="117008" cy="8112592"/>
          </a:xfrm>
          <a:prstGeom prst="bentConnector3">
            <a:avLst>
              <a:gd name="adj1" fmla="val -239423"/>
            </a:avLst>
          </a:prstGeom>
          <a:ln>
            <a:tailEnd type="arrow"/>
          </a:ln>
        </p:spPr>
        <p:style>
          <a:lnRef idx="2">
            <a:schemeClr val="accent2"/>
          </a:lnRef>
          <a:fillRef idx="0">
            <a:schemeClr val="accent2"/>
          </a:fillRef>
          <a:effectRef idx="1">
            <a:schemeClr val="accent2"/>
          </a:effectRef>
          <a:fontRef idx="minor">
            <a:schemeClr val="tx1"/>
          </a:fontRef>
        </p:style>
      </p:cxnSp>
      <p:sp>
        <p:nvSpPr>
          <p:cNvPr id="52" name="TextBox 51"/>
          <p:cNvSpPr txBox="1"/>
          <p:nvPr/>
        </p:nvSpPr>
        <p:spPr>
          <a:xfrm>
            <a:off x="5486400" y="28956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3" name="TextBox 52"/>
          <p:cNvSpPr txBox="1"/>
          <p:nvPr/>
        </p:nvSpPr>
        <p:spPr>
          <a:xfrm>
            <a:off x="3962400" y="38100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5"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smtClean="0"/>
              <a:t>Proveniência</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9" name="TextBox 18"/>
          <p:cNvSpPr txBox="1"/>
          <p:nvPr/>
        </p:nvSpPr>
        <p:spPr>
          <a:xfrm>
            <a:off x="3429000" y="5486400"/>
            <a:ext cx="1881734" cy="369332"/>
          </a:xfrm>
          <a:prstGeom prst="rect">
            <a:avLst/>
          </a:prstGeom>
          <a:solidFill>
            <a:schemeClr val="lt1">
              <a:alpha val="80000"/>
            </a:schemeClr>
          </a:solidFill>
          <a:ln w="12700">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pt-BR" dirty="0" smtClean="0"/>
              <a:t>Proveniência em Jogos </a:t>
            </a:r>
            <a:br>
              <a:rPr lang="pt-BR" dirty="0" smtClean="0"/>
            </a:br>
            <a:r>
              <a:rPr lang="pt-BR" dirty="0" smtClean="0"/>
              <a:t/>
            </a:r>
            <a:br>
              <a:rPr lang="pt-BR" dirty="0" smtClean="0"/>
            </a:br>
            <a:endParaRPr lang="pt-BR" dirty="0"/>
          </a:p>
        </p:txBody>
      </p:sp>
      <p:sp>
        <p:nvSpPr>
          <p:cNvPr id="8" name="Text Placeholder 7"/>
          <p:cNvSpPr>
            <a:spLocks noGrp="1"/>
          </p:cNvSpPr>
          <p:nvPr>
            <p:ph type="body" idx="1"/>
          </p:nvPr>
        </p:nvSpPr>
        <p:spPr/>
        <p:txBody>
          <a:bodyPr>
            <a:noAutofit/>
          </a:bodyPr>
          <a:lstStyle/>
          <a:p>
            <a:r>
              <a:rPr lang="pt-BR" sz="1800" dirty="0" smtClean="0">
                <a:solidFill>
                  <a:schemeClr val="bg1">
                    <a:lumMod val="75000"/>
                  </a:schemeClr>
                </a:solidFill>
              </a:rPr>
              <a:t>Introdução</a:t>
            </a:r>
          </a:p>
          <a:p>
            <a:r>
              <a:rPr lang="pt-BR" sz="1800" dirty="0" smtClean="0">
                <a:solidFill>
                  <a:schemeClr val="bg1">
                    <a:lumMod val="75000"/>
                  </a:schemeClr>
                </a:solidFill>
              </a:rPr>
              <a:t>Proveniência</a:t>
            </a:r>
          </a:p>
          <a:p>
            <a:r>
              <a:rPr lang="pt-BR" sz="1800" dirty="0" smtClean="0">
                <a:solidFill>
                  <a:schemeClr val="tx1"/>
                </a:solidFill>
              </a:rPr>
              <a:t>Proveniência em Jogos</a:t>
            </a:r>
          </a:p>
          <a:p>
            <a:r>
              <a:rPr lang="pt-BR" sz="1800" dirty="0" smtClean="0">
                <a:solidFill>
                  <a:schemeClr val="bg1">
                    <a:lumMod val="75000"/>
                  </a:schemeClr>
                </a:solidFill>
              </a:rPr>
              <a:t>Estudo de Caso</a:t>
            </a:r>
          </a:p>
          <a:p>
            <a:r>
              <a:rPr lang="pt-BR" sz="1800" dirty="0" smtClean="0">
                <a:solidFill>
                  <a:schemeClr val="bg1">
                    <a:lumMod val="75000"/>
                  </a:schemeClr>
                </a:solidFill>
              </a:rPr>
              <a:t>Exemplo de Visualização</a:t>
            </a:r>
          </a:p>
          <a:p>
            <a:r>
              <a:rPr lang="pt-BR" sz="1800" dirty="0" smtClean="0">
                <a:solidFill>
                  <a:schemeClr val="bg1">
                    <a:lumMod val="75000"/>
                  </a:schemeClr>
                </a:solidFill>
              </a:rPr>
              <a:t>Experimento</a:t>
            </a:r>
          </a:p>
          <a:p>
            <a:r>
              <a:rPr lang="pt-BR" sz="1800" dirty="0" smtClean="0">
                <a:solidFill>
                  <a:schemeClr val="bg1">
                    <a:lumMod val="75000"/>
                  </a:schemeClr>
                </a:solidFill>
              </a:rPr>
              <a:t>Conclusão</a:t>
            </a:r>
            <a:endParaRPr lang="pt-BR" sz="1800"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5562600" y="2438400"/>
            <a:ext cx="3352800" cy="33528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pic>
        <p:nvPicPr>
          <p:cNvPr id="78851" name="Picture 3"/>
          <p:cNvPicPr>
            <a:picLocks noChangeAspect="1" noChangeArrowheads="1"/>
          </p:cNvPicPr>
          <p:nvPr/>
        </p:nvPicPr>
        <p:blipFill>
          <a:blip r:embed="rId3" cstate="print"/>
          <a:srcRect/>
          <a:stretch>
            <a:fillRect/>
          </a:stretch>
        </p:blipFill>
        <p:spPr bwMode="auto">
          <a:xfrm>
            <a:off x="304800" y="2438400"/>
            <a:ext cx="2271428" cy="3276600"/>
          </a:xfrm>
          <a:prstGeom prst="rect">
            <a:avLst/>
          </a:prstGeom>
          <a:noFill/>
          <a:ln w="9525">
            <a:noFill/>
            <a:miter lim="800000"/>
            <a:headEnd/>
            <a:tailEnd/>
          </a:ln>
        </p:spPr>
      </p:pic>
      <p:sp>
        <p:nvSpPr>
          <p:cNvPr id="11" name="Oval 10"/>
          <p:cNvSpPr/>
          <p:nvPr/>
        </p:nvSpPr>
        <p:spPr>
          <a:xfrm>
            <a:off x="2590800" y="2057400"/>
            <a:ext cx="1097280" cy="109728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050" b="1" dirty="0" err="1" smtClean="0"/>
              <a:t>Initialize</a:t>
            </a:r>
            <a:r>
              <a:rPr lang="pt-BR" sz="1050" b="1" dirty="0" smtClean="0"/>
              <a:t> Game </a:t>
            </a:r>
            <a:r>
              <a:rPr lang="pt-BR" sz="1050" b="1" dirty="0" err="1" smtClean="0"/>
              <a:t>Engine</a:t>
            </a:r>
            <a:endParaRPr lang="pt-BR" sz="1050" b="1" dirty="0"/>
          </a:p>
        </p:txBody>
      </p:sp>
      <p:sp>
        <p:nvSpPr>
          <p:cNvPr id="12" name="Oval 11"/>
          <p:cNvSpPr/>
          <p:nvPr/>
        </p:nvSpPr>
        <p:spPr>
          <a:xfrm>
            <a:off x="2590800" y="5181600"/>
            <a:ext cx="1097280" cy="109728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pt-BR" sz="1050" b="1" dirty="0" err="1" smtClean="0"/>
              <a:t>Exit</a:t>
            </a:r>
            <a:endParaRPr lang="pt-BR" sz="1050" b="1" dirty="0"/>
          </a:p>
        </p:txBody>
      </p:sp>
      <p:sp>
        <p:nvSpPr>
          <p:cNvPr id="13" name="Oval 12"/>
          <p:cNvSpPr/>
          <p:nvPr/>
        </p:nvSpPr>
        <p:spPr>
          <a:xfrm>
            <a:off x="4343400" y="2057400"/>
            <a:ext cx="1097280" cy="109728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050" b="1" dirty="0" err="1" smtClean="0"/>
              <a:t>Load</a:t>
            </a:r>
            <a:r>
              <a:rPr lang="pt-BR" sz="1050" b="1" dirty="0" smtClean="0"/>
              <a:t> Resources</a:t>
            </a:r>
            <a:endParaRPr lang="pt-BR" sz="1050" b="1" dirty="0"/>
          </a:p>
        </p:txBody>
      </p:sp>
      <p:sp>
        <p:nvSpPr>
          <p:cNvPr id="14" name="Oval 13"/>
          <p:cNvSpPr/>
          <p:nvPr/>
        </p:nvSpPr>
        <p:spPr>
          <a:xfrm>
            <a:off x="4343400" y="5181600"/>
            <a:ext cx="1097280" cy="109728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050" b="1" dirty="0" err="1" smtClean="0"/>
              <a:t>Unload</a:t>
            </a:r>
            <a:r>
              <a:rPr lang="pt-BR" sz="1050" b="1" dirty="0" smtClean="0"/>
              <a:t> Resources</a:t>
            </a:r>
            <a:endParaRPr lang="pt-BR" sz="1050" b="1" dirty="0"/>
          </a:p>
        </p:txBody>
      </p:sp>
      <p:sp>
        <p:nvSpPr>
          <p:cNvPr id="15" name="Oval 14"/>
          <p:cNvSpPr/>
          <p:nvPr/>
        </p:nvSpPr>
        <p:spPr>
          <a:xfrm>
            <a:off x="6705600" y="2514600"/>
            <a:ext cx="1097280" cy="109728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pt-BR" sz="1050" b="1" dirty="0" err="1" smtClean="0"/>
              <a:t>Process</a:t>
            </a:r>
            <a:r>
              <a:rPr lang="pt-BR" sz="1050" b="1" dirty="0" smtClean="0"/>
              <a:t> Input</a:t>
            </a:r>
            <a:endParaRPr lang="pt-BR" sz="1050" b="1" dirty="0"/>
          </a:p>
        </p:txBody>
      </p:sp>
      <p:sp>
        <p:nvSpPr>
          <p:cNvPr id="16" name="Oval 15"/>
          <p:cNvSpPr/>
          <p:nvPr/>
        </p:nvSpPr>
        <p:spPr>
          <a:xfrm>
            <a:off x="5638800" y="3581400"/>
            <a:ext cx="1097280" cy="109728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b="1" dirty="0" err="1" smtClean="0"/>
              <a:t>Check</a:t>
            </a:r>
            <a:r>
              <a:rPr lang="pt-BR" sz="1050" b="1" dirty="0" smtClean="0"/>
              <a:t> Shutdown </a:t>
            </a:r>
            <a:r>
              <a:rPr lang="pt-BR" sz="1050" b="1" dirty="0" err="1" smtClean="0"/>
              <a:t>Condition</a:t>
            </a:r>
            <a:endParaRPr lang="pt-BR" sz="1050" b="1" dirty="0"/>
          </a:p>
        </p:txBody>
      </p:sp>
      <p:sp>
        <p:nvSpPr>
          <p:cNvPr id="17" name="Oval 16"/>
          <p:cNvSpPr/>
          <p:nvPr/>
        </p:nvSpPr>
        <p:spPr>
          <a:xfrm>
            <a:off x="6705600" y="4572000"/>
            <a:ext cx="1097280" cy="109728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b="1" dirty="0" smtClean="0"/>
              <a:t>Render Game World</a:t>
            </a:r>
            <a:endParaRPr lang="pt-BR" sz="1050" b="1" dirty="0"/>
          </a:p>
        </p:txBody>
      </p:sp>
      <p:sp>
        <p:nvSpPr>
          <p:cNvPr id="18" name="Oval 17"/>
          <p:cNvSpPr/>
          <p:nvPr/>
        </p:nvSpPr>
        <p:spPr>
          <a:xfrm>
            <a:off x="7696200" y="3505200"/>
            <a:ext cx="1097280" cy="109728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pt-BR" sz="1050" b="1" dirty="0" err="1" smtClean="0"/>
              <a:t>Simulate</a:t>
            </a:r>
            <a:r>
              <a:rPr lang="pt-BR" sz="1050" b="1" dirty="0" smtClean="0"/>
              <a:t> Game World</a:t>
            </a:r>
            <a:endParaRPr lang="pt-BR" sz="1050" b="1" dirty="0"/>
          </a:p>
        </p:txBody>
      </p:sp>
      <p:cxnSp>
        <p:nvCxnSpPr>
          <p:cNvPr id="21" name="Straight Arrow Connector 20"/>
          <p:cNvCxnSpPr>
            <a:stCxn id="11" idx="6"/>
            <a:endCxn id="13" idx="2"/>
          </p:cNvCxnSpPr>
          <p:nvPr/>
        </p:nvCxnSpPr>
        <p:spPr>
          <a:xfrm>
            <a:off x="3688080" y="2606040"/>
            <a:ext cx="65532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3" name="Straight Arrow Connector 22"/>
          <p:cNvCxnSpPr>
            <a:stCxn id="14" idx="2"/>
            <a:endCxn id="12" idx="6"/>
          </p:cNvCxnSpPr>
          <p:nvPr/>
        </p:nvCxnSpPr>
        <p:spPr>
          <a:xfrm flipH="1">
            <a:off x="3688080" y="5730240"/>
            <a:ext cx="65532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13" idx="6"/>
            <a:endCxn id="19" idx="1"/>
          </p:cNvCxnSpPr>
          <p:nvPr/>
        </p:nvCxnSpPr>
        <p:spPr>
          <a:xfrm>
            <a:off x="5440680" y="2606040"/>
            <a:ext cx="612927" cy="3233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Straight Arrow Connector 28"/>
          <p:cNvCxnSpPr>
            <a:stCxn id="17" idx="1"/>
            <a:endCxn id="16" idx="5"/>
          </p:cNvCxnSpPr>
          <p:nvPr/>
        </p:nvCxnSpPr>
        <p:spPr>
          <a:xfrm flipH="1" flipV="1">
            <a:off x="6575387" y="4517987"/>
            <a:ext cx="290906" cy="21470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18" idx="3"/>
            <a:endCxn id="17" idx="7"/>
          </p:cNvCxnSpPr>
          <p:nvPr/>
        </p:nvCxnSpPr>
        <p:spPr>
          <a:xfrm flipH="1">
            <a:off x="7642187" y="4441787"/>
            <a:ext cx="214706" cy="29090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5" name="Straight Arrow Connector 34"/>
          <p:cNvCxnSpPr>
            <a:stCxn id="16" idx="7"/>
            <a:endCxn id="15" idx="3"/>
          </p:cNvCxnSpPr>
          <p:nvPr/>
        </p:nvCxnSpPr>
        <p:spPr>
          <a:xfrm flipV="1">
            <a:off x="6575387" y="3451187"/>
            <a:ext cx="290906" cy="29090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8" name="Straight Arrow Connector 37"/>
          <p:cNvCxnSpPr>
            <a:stCxn id="15" idx="5"/>
            <a:endCxn id="18" idx="1"/>
          </p:cNvCxnSpPr>
          <p:nvPr/>
        </p:nvCxnSpPr>
        <p:spPr>
          <a:xfrm>
            <a:off x="7642187" y="3451187"/>
            <a:ext cx="214706" cy="21470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Straight Arrow Connector 41"/>
          <p:cNvCxnSpPr>
            <a:stCxn id="19" idx="3"/>
            <a:endCxn id="14" idx="6"/>
          </p:cNvCxnSpPr>
          <p:nvPr/>
        </p:nvCxnSpPr>
        <p:spPr>
          <a:xfrm flipH="1">
            <a:off x="5440680" y="5300194"/>
            <a:ext cx="612927" cy="4300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6531470" y="1981200"/>
            <a:ext cx="1393330" cy="400110"/>
          </a:xfrm>
          <a:prstGeom prst="rect">
            <a:avLst/>
          </a:prstGeom>
          <a:noFill/>
        </p:spPr>
        <p:txBody>
          <a:bodyPr wrap="none" rtlCol="0">
            <a:spAutoFit/>
          </a:bodyPr>
          <a:lstStyle/>
          <a:p>
            <a:r>
              <a:rPr lang="pt-BR" sz="2000" b="1" dirty="0" smtClean="0"/>
              <a:t>Game Loop</a:t>
            </a:r>
            <a:endParaRPr lang="pt-BR" sz="2000"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3" name="Content Placeholder 2"/>
          <p:cNvSpPr>
            <a:spLocks noGrp="1"/>
          </p:cNvSpPr>
          <p:nvPr>
            <p:ph idx="1"/>
          </p:nvPr>
        </p:nvSpPr>
        <p:spPr/>
        <p:txBody>
          <a:bodyPr/>
          <a:lstStyle/>
          <a:p>
            <a:r>
              <a:rPr lang="pt-BR" dirty="0" smtClean="0"/>
              <a:t>Entidades</a:t>
            </a:r>
          </a:p>
          <a:p>
            <a:pPr lvl="1"/>
            <a:r>
              <a:rPr lang="pt-BR" dirty="0" smtClean="0"/>
              <a:t>Objetos</a:t>
            </a:r>
          </a:p>
          <a:p>
            <a:r>
              <a:rPr lang="pt-BR" dirty="0" smtClean="0">
                <a:solidFill>
                  <a:schemeClr val="bg1">
                    <a:lumMod val="75000"/>
                  </a:schemeClr>
                </a:solidFill>
              </a:rPr>
              <a:t>Atividades</a:t>
            </a:r>
          </a:p>
          <a:p>
            <a:pPr lvl="1"/>
            <a:r>
              <a:rPr lang="pt-BR" dirty="0" smtClean="0">
                <a:solidFill>
                  <a:schemeClr val="bg1">
                    <a:lumMod val="75000"/>
                  </a:schemeClr>
                </a:solidFill>
              </a:rPr>
              <a:t>Ações</a:t>
            </a:r>
          </a:p>
          <a:p>
            <a:pPr lvl="1"/>
            <a:r>
              <a:rPr lang="pt-BR" dirty="0" smtClean="0">
                <a:solidFill>
                  <a:schemeClr val="bg1">
                    <a:lumMod val="75000"/>
                  </a:schemeClr>
                </a:solidFill>
              </a:rPr>
              <a:t>Eventos</a:t>
            </a:r>
          </a:p>
          <a:p>
            <a:r>
              <a:rPr lang="pt-BR" dirty="0" smtClean="0">
                <a:solidFill>
                  <a:schemeClr val="bg1">
                    <a:lumMod val="75000"/>
                  </a:schemeClr>
                </a:solidFill>
              </a:rPr>
              <a:t>Agentes</a:t>
            </a:r>
          </a:p>
          <a:p>
            <a:pPr lvl="1"/>
            <a:r>
              <a:rPr lang="pt-BR" dirty="0" err="1" smtClean="0">
                <a:solidFill>
                  <a:schemeClr val="bg1">
                    <a:lumMod val="75000"/>
                  </a:schemeClr>
                </a:solidFill>
              </a:rPr>
              <a:t>NPCs</a:t>
            </a:r>
            <a:endParaRPr lang="pt-BR" dirty="0" smtClean="0">
              <a:solidFill>
                <a:schemeClr val="bg1">
                  <a:lumMod val="75000"/>
                </a:schemeClr>
              </a:solidFill>
            </a:endParaRPr>
          </a:p>
          <a:p>
            <a:pPr lvl="1"/>
            <a:r>
              <a:rPr lang="pt-BR" dirty="0" smtClean="0">
                <a:solidFill>
                  <a:schemeClr val="bg1">
                    <a:lumMod val="75000"/>
                  </a:schemeClr>
                </a:solidFill>
              </a:rPr>
              <a:t>Jogador</a:t>
            </a:r>
            <a:endParaRPr lang="pt-BR"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pic>
        <p:nvPicPr>
          <p:cNvPr id="10" name="Picture 11"/>
          <p:cNvPicPr>
            <a:picLocks noChangeAspect="1" noChangeArrowheads="1"/>
          </p:cNvPicPr>
          <p:nvPr/>
        </p:nvPicPr>
        <p:blipFill>
          <a:blip r:embed="rId3" cstate="print"/>
          <a:srcRect/>
          <a:stretch>
            <a:fillRect/>
          </a:stretch>
        </p:blipFill>
        <p:spPr bwMode="auto">
          <a:xfrm>
            <a:off x="7391400" y="838200"/>
            <a:ext cx="1533525" cy="4114800"/>
          </a:xfrm>
          <a:prstGeom prst="rect">
            <a:avLst/>
          </a:prstGeom>
          <a:noFill/>
          <a:ln w="9525">
            <a:noFill/>
            <a:miter lim="800000"/>
            <a:headEnd/>
            <a:tailEnd/>
          </a:ln>
        </p:spPr>
      </p:pic>
      <p:pic>
        <p:nvPicPr>
          <p:cNvPr id="43010" name="Picture 2" descr="http://www.wizards.com/dnd/images/savemygame_magic.jpg"/>
          <p:cNvPicPr>
            <a:picLocks noChangeAspect="1" noChangeArrowheads="1"/>
          </p:cNvPicPr>
          <p:nvPr/>
        </p:nvPicPr>
        <p:blipFill>
          <a:blip r:embed="rId4" cstate="print"/>
          <a:srcRect/>
          <a:stretch>
            <a:fillRect/>
          </a:stretch>
        </p:blipFill>
        <p:spPr bwMode="auto">
          <a:xfrm>
            <a:off x="2971800" y="3505200"/>
            <a:ext cx="2857500" cy="2857500"/>
          </a:xfrm>
          <a:prstGeom prst="rect">
            <a:avLst/>
          </a:prstGeom>
          <a:noFill/>
        </p:spPr>
      </p:pic>
      <p:pic>
        <p:nvPicPr>
          <p:cNvPr id="43012" name="Picture 4" descr="http://sonaopodetirarum.com.br/wp-content/uploads/2012/02/1033488.jpg"/>
          <p:cNvPicPr>
            <a:picLocks noChangeAspect="1" noChangeArrowheads="1"/>
          </p:cNvPicPr>
          <p:nvPr/>
        </p:nvPicPr>
        <p:blipFill>
          <a:blip r:embed="rId5" cstate="print"/>
          <a:srcRect/>
          <a:stretch>
            <a:fillRect/>
          </a:stretch>
        </p:blipFill>
        <p:spPr bwMode="auto">
          <a:xfrm>
            <a:off x="6172200" y="5029200"/>
            <a:ext cx="2584674" cy="1285876"/>
          </a:xfrm>
          <a:prstGeom prst="rect">
            <a:avLst/>
          </a:prstGeom>
          <a:noFill/>
        </p:spPr>
      </p:pic>
      <p:pic>
        <p:nvPicPr>
          <p:cNvPr id="43017" name="Picture 9"/>
          <p:cNvPicPr>
            <a:picLocks noChangeAspect="1" noChangeArrowheads="1"/>
          </p:cNvPicPr>
          <p:nvPr/>
        </p:nvPicPr>
        <p:blipFill>
          <a:blip r:embed="rId6" cstate="print"/>
          <a:srcRect/>
          <a:stretch>
            <a:fillRect/>
          </a:stretch>
        </p:blipFill>
        <p:spPr bwMode="auto">
          <a:xfrm>
            <a:off x="3581400" y="1828800"/>
            <a:ext cx="2495550" cy="1622722"/>
          </a:xfrm>
          <a:prstGeom prst="rect">
            <a:avLst/>
          </a:prstGeom>
          <a:noFill/>
          <a:ln w="9525">
            <a:noFill/>
            <a:miter lim="800000"/>
            <a:headEnd/>
            <a:tailEnd/>
          </a:ln>
        </p:spPr>
      </p:pic>
      <p:pic>
        <p:nvPicPr>
          <p:cNvPr id="43019" name="Picture 11" descr="https://www.wizards.com/dnd/images/mic_gallery/103153.jpg"/>
          <p:cNvPicPr>
            <a:picLocks noChangeAspect="1" noChangeArrowheads="1"/>
          </p:cNvPicPr>
          <p:nvPr/>
        </p:nvPicPr>
        <p:blipFill>
          <a:blip r:embed="rId7" cstate="print"/>
          <a:srcRect/>
          <a:stretch>
            <a:fillRect/>
          </a:stretch>
        </p:blipFill>
        <p:spPr bwMode="auto">
          <a:xfrm>
            <a:off x="6248400" y="2743200"/>
            <a:ext cx="1220726" cy="24384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3" name="Content Placeholder 2"/>
          <p:cNvSpPr>
            <a:spLocks noGrp="1"/>
          </p:cNvSpPr>
          <p:nvPr>
            <p:ph idx="1"/>
          </p:nvPr>
        </p:nvSpPr>
        <p:spPr/>
        <p:txBody>
          <a:bodyPr/>
          <a:lstStyle/>
          <a:p>
            <a:r>
              <a:rPr lang="pt-BR" dirty="0" smtClean="0">
                <a:solidFill>
                  <a:schemeClr val="bg1">
                    <a:lumMod val="75000"/>
                  </a:schemeClr>
                </a:solidFill>
              </a:rPr>
              <a:t>Entidades</a:t>
            </a:r>
          </a:p>
          <a:p>
            <a:pPr lvl="1"/>
            <a:r>
              <a:rPr lang="pt-BR" dirty="0" smtClean="0">
                <a:solidFill>
                  <a:schemeClr val="bg1">
                    <a:lumMod val="75000"/>
                  </a:schemeClr>
                </a:solidFill>
              </a:rPr>
              <a:t>Objetos</a:t>
            </a:r>
          </a:p>
          <a:p>
            <a:r>
              <a:rPr lang="pt-BR" dirty="0" smtClean="0"/>
              <a:t>Atividades</a:t>
            </a:r>
          </a:p>
          <a:p>
            <a:pPr lvl="1"/>
            <a:r>
              <a:rPr lang="pt-BR" dirty="0" smtClean="0"/>
              <a:t>Ações</a:t>
            </a:r>
          </a:p>
          <a:p>
            <a:pPr lvl="1"/>
            <a:r>
              <a:rPr lang="pt-BR" dirty="0" smtClean="0"/>
              <a:t>Eventos</a:t>
            </a:r>
          </a:p>
          <a:p>
            <a:r>
              <a:rPr lang="pt-BR" dirty="0" smtClean="0">
                <a:solidFill>
                  <a:schemeClr val="bg1">
                    <a:lumMod val="75000"/>
                  </a:schemeClr>
                </a:solidFill>
              </a:rPr>
              <a:t>Agentes</a:t>
            </a:r>
          </a:p>
          <a:p>
            <a:pPr lvl="1"/>
            <a:r>
              <a:rPr lang="pt-BR" dirty="0" err="1" smtClean="0">
                <a:solidFill>
                  <a:schemeClr val="bg1">
                    <a:lumMod val="75000"/>
                  </a:schemeClr>
                </a:solidFill>
              </a:rPr>
              <a:t>NPCs</a:t>
            </a:r>
            <a:endParaRPr lang="pt-BR" dirty="0" smtClean="0">
              <a:solidFill>
                <a:schemeClr val="bg1">
                  <a:lumMod val="75000"/>
                </a:schemeClr>
              </a:solidFill>
            </a:endParaRPr>
          </a:p>
          <a:p>
            <a:pPr lvl="1"/>
            <a:r>
              <a:rPr lang="pt-BR" dirty="0" smtClean="0">
                <a:solidFill>
                  <a:schemeClr val="bg1">
                    <a:lumMod val="75000"/>
                  </a:schemeClr>
                </a:solidFill>
              </a:rPr>
              <a:t>Jogador</a:t>
            </a:r>
            <a:endParaRPr lang="pt-BR"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pic>
        <p:nvPicPr>
          <p:cNvPr id="7" name="Picture 9"/>
          <p:cNvPicPr>
            <a:picLocks noChangeAspect="1" noChangeArrowheads="1"/>
          </p:cNvPicPr>
          <p:nvPr/>
        </p:nvPicPr>
        <p:blipFill>
          <a:blip r:embed="rId2" cstate="print"/>
          <a:srcRect/>
          <a:stretch>
            <a:fillRect/>
          </a:stretch>
        </p:blipFill>
        <p:spPr bwMode="auto">
          <a:xfrm>
            <a:off x="3563938" y="1341438"/>
            <a:ext cx="2636837" cy="1690687"/>
          </a:xfrm>
          <a:prstGeom prst="rect">
            <a:avLst/>
          </a:prstGeom>
          <a:noFill/>
          <a:ln w="9525">
            <a:noFill/>
            <a:miter lim="800000"/>
            <a:headEnd/>
            <a:tailEnd/>
          </a:ln>
        </p:spPr>
      </p:pic>
      <p:pic>
        <p:nvPicPr>
          <p:cNvPr id="9" name="Picture 9" descr="http://i.animecrazy.net/kirito_vs_ice_dragon_Wallpaper_1280x720_wallpaperhere.png"/>
          <p:cNvPicPr>
            <a:picLocks noChangeAspect="1" noChangeArrowheads="1"/>
          </p:cNvPicPr>
          <p:nvPr/>
        </p:nvPicPr>
        <p:blipFill>
          <a:blip r:embed="rId3" cstate="print"/>
          <a:srcRect/>
          <a:stretch>
            <a:fillRect/>
          </a:stretch>
        </p:blipFill>
        <p:spPr bwMode="auto">
          <a:xfrm>
            <a:off x="6516688" y="1628775"/>
            <a:ext cx="2438400" cy="1371600"/>
          </a:xfrm>
          <a:prstGeom prst="rect">
            <a:avLst/>
          </a:prstGeom>
          <a:noFill/>
          <a:ln w="9525">
            <a:noFill/>
            <a:miter lim="800000"/>
            <a:headEnd/>
            <a:tailEnd/>
          </a:ln>
        </p:spPr>
      </p:pic>
      <p:pic>
        <p:nvPicPr>
          <p:cNvPr id="10" name="Picture 11" descr="http://bulk2.destructoid.com/ul/215950-/6306cinema_03_PS3(US)_RGB%20copy-620x.jpg"/>
          <p:cNvPicPr>
            <a:picLocks noChangeAspect="1" noChangeArrowheads="1"/>
          </p:cNvPicPr>
          <p:nvPr/>
        </p:nvPicPr>
        <p:blipFill>
          <a:blip r:embed="rId4" cstate="print"/>
          <a:srcRect/>
          <a:stretch>
            <a:fillRect/>
          </a:stretch>
        </p:blipFill>
        <p:spPr bwMode="auto">
          <a:xfrm>
            <a:off x="5003800" y="3573463"/>
            <a:ext cx="3937000" cy="2216150"/>
          </a:xfrm>
          <a:prstGeom prst="rect">
            <a:avLst/>
          </a:prstGeom>
          <a:noFill/>
          <a:ln w="9525">
            <a:noFill/>
            <a:miter lim="800000"/>
            <a:headEnd/>
            <a:tailEnd/>
          </a:ln>
        </p:spPr>
      </p:pic>
      <p:pic>
        <p:nvPicPr>
          <p:cNvPr id="2050" name="Picture 2" descr="http://www.wizards.com/dnd/images/ex_cadv_86379.jpg"/>
          <p:cNvPicPr>
            <a:picLocks noChangeAspect="1" noChangeArrowheads="1"/>
          </p:cNvPicPr>
          <p:nvPr/>
        </p:nvPicPr>
        <p:blipFill>
          <a:blip r:embed="rId5" cstate="print"/>
          <a:srcRect/>
          <a:stretch>
            <a:fillRect/>
          </a:stretch>
        </p:blipFill>
        <p:spPr bwMode="auto">
          <a:xfrm>
            <a:off x="2743200" y="3124200"/>
            <a:ext cx="2170775" cy="29718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3" name="Content Placeholder 2"/>
          <p:cNvSpPr>
            <a:spLocks noGrp="1"/>
          </p:cNvSpPr>
          <p:nvPr>
            <p:ph idx="1"/>
          </p:nvPr>
        </p:nvSpPr>
        <p:spPr/>
        <p:txBody>
          <a:bodyPr/>
          <a:lstStyle/>
          <a:p>
            <a:r>
              <a:rPr lang="pt-BR" dirty="0" smtClean="0">
                <a:solidFill>
                  <a:schemeClr val="bg1">
                    <a:lumMod val="75000"/>
                  </a:schemeClr>
                </a:solidFill>
              </a:rPr>
              <a:t>Entidades</a:t>
            </a:r>
          </a:p>
          <a:p>
            <a:pPr lvl="1"/>
            <a:r>
              <a:rPr lang="pt-BR" dirty="0" smtClean="0">
                <a:solidFill>
                  <a:schemeClr val="bg1">
                    <a:lumMod val="75000"/>
                  </a:schemeClr>
                </a:solidFill>
              </a:rPr>
              <a:t>Objetos</a:t>
            </a:r>
          </a:p>
          <a:p>
            <a:r>
              <a:rPr lang="pt-BR" dirty="0" smtClean="0">
                <a:solidFill>
                  <a:schemeClr val="bg1">
                    <a:lumMod val="75000"/>
                  </a:schemeClr>
                </a:solidFill>
              </a:rPr>
              <a:t>Atividades</a:t>
            </a:r>
          </a:p>
          <a:p>
            <a:pPr lvl="1"/>
            <a:r>
              <a:rPr lang="pt-BR" dirty="0" smtClean="0">
                <a:solidFill>
                  <a:schemeClr val="bg1">
                    <a:lumMod val="75000"/>
                  </a:schemeClr>
                </a:solidFill>
              </a:rPr>
              <a:t>Ações</a:t>
            </a:r>
          </a:p>
          <a:p>
            <a:pPr lvl="1"/>
            <a:r>
              <a:rPr lang="pt-BR" dirty="0" smtClean="0">
                <a:solidFill>
                  <a:schemeClr val="bg1">
                    <a:lumMod val="75000"/>
                  </a:schemeClr>
                </a:solidFill>
              </a:rPr>
              <a:t>Eventos</a:t>
            </a:r>
          </a:p>
          <a:p>
            <a:r>
              <a:rPr lang="pt-BR" dirty="0" smtClean="0"/>
              <a:t>Agentes</a:t>
            </a:r>
          </a:p>
          <a:p>
            <a:pPr lvl="1"/>
            <a:r>
              <a:rPr lang="pt-BR" dirty="0" err="1" smtClean="0"/>
              <a:t>NPCs</a:t>
            </a:r>
            <a:endParaRPr lang="pt-BR" dirty="0" smtClean="0"/>
          </a:p>
          <a:p>
            <a:pPr lvl="1"/>
            <a:r>
              <a:rPr lang="pt-BR" dirty="0" smtClean="0"/>
              <a:t>Jogador</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28</a:t>
            </a:fld>
            <a:endParaRPr lang="pt-BR"/>
          </a:p>
        </p:txBody>
      </p:sp>
      <p:pic>
        <p:nvPicPr>
          <p:cNvPr id="7" name="Picture 6"/>
          <p:cNvPicPr>
            <a:picLocks noChangeAspect="1" noChangeArrowheads="1"/>
          </p:cNvPicPr>
          <p:nvPr/>
        </p:nvPicPr>
        <p:blipFill>
          <a:blip r:embed="rId2" cstate="print"/>
          <a:srcRect/>
          <a:stretch>
            <a:fillRect/>
          </a:stretch>
        </p:blipFill>
        <p:spPr bwMode="auto">
          <a:xfrm>
            <a:off x="7467600" y="1447800"/>
            <a:ext cx="1284497" cy="2006600"/>
          </a:xfrm>
          <a:prstGeom prst="rect">
            <a:avLst/>
          </a:prstGeom>
          <a:noFill/>
          <a:ln w="9525">
            <a:noFill/>
            <a:miter lim="800000"/>
            <a:headEnd/>
            <a:tailEnd/>
          </a:ln>
        </p:spPr>
      </p:pic>
      <p:pic>
        <p:nvPicPr>
          <p:cNvPr id="8" name="Picture 6"/>
          <p:cNvPicPr>
            <a:picLocks noChangeAspect="1" noChangeArrowheads="1"/>
          </p:cNvPicPr>
          <p:nvPr/>
        </p:nvPicPr>
        <p:blipFill>
          <a:blip r:embed="rId3" cstate="print"/>
          <a:srcRect/>
          <a:stretch>
            <a:fillRect/>
          </a:stretch>
        </p:blipFill>
        <p:spPr bwMode="auto">
          <a:xfrm>
            <a:off x="2895600" y="4114800"/>
            <a:ext cx="914400" cy="2063750"/>
          </a:xfrm>
          <a:prstGeom prst="rect">
            <a:avLst/>
          </a:prstGeom>
          <a:noFill/>
          <a:ln w="9525">
            <a:noFill/>
            <a:miter lim="800000"/>
            <a:headEnd/>
            <a:tailEnd/>
          </a:ln>
        </p:spPr>
      </p:pic>
      <p:pic>
        <p:nvPicPr>
          <p:cNvPr id="13" name="Picture 16"/>
          <p:cNvPicPr>
            <a:picLocks noChangeAspect="1" noChangeArrowheads="1"/>
          </p:cNvPicPr>
          <p:nvPr/>
        </p:nvPicPr>
        <p:blipFill>
          <a:blip r:embed="rId4" cstate="print"/>
          <a:srcRect/>
          <a:stretch>
            <a:fillRect/>
          </a:stretch>
        </p:blipFill>
        <p:spPr bwMode="auto">
          <a:xfrm>
            <a:off x="4343400" y="4572000"/>
            <a:ext cx="1966913" cy="1609725"/>
          </a:xfrm>
          <a:prstGeom prst="rect">
            <a:avLst/>
          </a:prstGeom>
          <a:noFill/>
          <a:ln w="9525">
            <a:noFill/>
            <a:miter lim="800000"/>
            <a:headEnd/>
            <a:tailEnd/>
          </a:ln>
        </p:spPr>
      </p:pic>
      <p:pic>
        <p:nvPicPr>
          <p:cNvPr id="1026" name="Picture 2" descr="http://fertilegroundpdx.files.wordpress.com/2010/01/orc.jpg"/>
          <p:cNvPicPr>
            <a:picLocks noChangeAspect="1" noChangeArrowheads="1"/>
          </p:cNvPicPr>
          <p:nvPr/>
        </p:nvPicPr>
        <p:blipFill>
          <a:blip r:embed="rId5" cstate="print"/>
          <a:srcRect/>
          <a:stretch>
            <a:fillRect/>
          </a:stretch>
        </p:blipFill>
        <p:spPr bwMode="auto">
          <a:xfrm>
            <a:off x="2252628" y="1600200"/>
            <a:ext cx="1557372" cy="2133600"/>
          </a:xfrm>
          <a:prstGeom prst="rect">
            <a:avLst/>
          </a:prstGeom>
          <a:noFill/>
        </p:spPr>
      </p:pic>
      <p:pic>
        <p:nvPicPr>
          <p:cNvPr id="1028" name="Picture 4" descr="http://images.wikia.com/forgottenrealms/images/4/44/Mind_flayer_sorc.jpg"/>
          <p:cNvPicPr>
            <a:picLocks noChangeAspect="1" noChangeArrowheads="1"/>
          </p:cNvPicPr>
          <p:nvPr/>
        </p:nvPicPr>
        <p:blipFill>
          <a:blip r:embed="rId6" cstate="print"/>
          <a:srcRect/>
          <a:stretch>
            <a:fillRect/>
          </a:stretch>
        </p:blipFill>
        <p:spPr bwMode="auto">
          <a:xfrm>
            <a:off x="3810000" y="1447800"/>
            <a:ext cx="2375647" cy="3028951"/>
          </a:xfrm>
          <a:prstGeom prst="rect">
            <a:avLst/>
          </a:prstGeom>
          <a:noFill/>
        </p:spPr>
      </p:pic>
      <p:pic>
        <p:nvPicPr>
          <p:cNvPr id="1030" name="Picture 6" descr="http://www.toplessrobot.com/PHB35_PG27_WEB.jpg"/>
          <p:cNvPicPr>
            <a:picLocks noChangeAspect="1" noChangeArrowheads="1"/>
          </p:cNvPicPr>
          <p:nvPr/>
        </p:nvPicPr>
        <p:blipFill>
          <a:blip r:embed="rId7" cstate="print"/>
          <a:srcRect/>
          <a:stretch>
            <a:fillRect/>
          </a:stretch>
        </p:blipFill>
        <p:spPr bwMode="auto">
          <a:xfrm>
            <a:off x="6889193" y="3581400"/>
            <a:ext cx="2254807" cy="2891792"/>
          </a:xfrm>
          <a:prstGeom prst="rect">
            <a:avLst/>
          </a:prstGeom>
          <a:noFill/>
        </p:spPr>
      </p:pic>
      <p:pic>
        <p:nvPicPr>
          <p:cNvPr id="1032" name="Picture 8" descr="http://images2.wikia.nocookie.net/__cb20110225233729/finalfantasy/images/1/15/ZackCGModel-CrisisCore.png"/>
          <p:cNvPicPr>
            <a:picLocks noChangeAspect="1" noChangeArrowheads="1"/>
          </p:cNvPicPr>
          <p:nvPr/>
        </p:nvPicPr>
        <p:blipFill>
          <a:blip r:embed="rId8" cstate="print"/>
          <a:srcRect/>
          <a:stretch>
            <a:fillRect/>
          </a:stretch>
        </p:blipFill>
        <p:spPr bwMode="auto">
          <a:xfrm>
            <a:off x="5867400" y="1752600"/>
            <a:ext cx="1710568" cy="2571751"/>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29</a:t>
            </a:fld>
            <a:endParaRPr lang="pt-BR"/>
          </a:p>
        </p:txBody>
      </p:sp>
      <p:pic>
        <p:nvPicPr>
          <p:cNvPr id="7" name="Content Placeholder 6"/>
          <p:cNvPicPr>
            <a:picLocks noGrp="1" noChangeAspect="1"/>
          </p:cNvPicPr>
          <p:nvPr>
            <p:ph idx="1"/>
          </p:nvPr>
        </p:nvPicPr>
        <p:blipFill>
          <a:blip r:embed="rId3" cstate="print"/>
          <a:srcRect/>
          <a:stretch>
            <a:fillRect/>
          </a:stretch>
        </p:blipFill>
        <p:spPr bwMode="auto">
          <a:xfrm>
            <a:off x="1670918" y="1909947"/>
            <a:ext cx="5802164" cy="42622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dirty="0" smtClean="0"/>
              <a:t>Introdução</a:t>
            </a:r>
            <a:br>
              <a:rPr lang="pt-BR" dirty="0" smtClean="0"/>
            </a:br>
            <a:endParaRPr lang="pt-BR" dirty="0"/>
          </a:p>
        </p:txBody>
      </p:sp>
      <p:sp>
        <p:nvSpPr>
          <p:cNvPr id="8" name="Text Placeholder 7"/>
          <p:cNvSpPr>
            <a:spLocks noGrp="1"/>
          </p:cNvSpPr>
          <p:nvPr>
            <p:ph type="body" idx="1"/>
          </p:nvPr>
        </p:nvSpPr>
        <p:spPr/>
        <p:txBody>
          <a:bodyPr>
            <a:noAutofit/>
          </a:bodyPr>
          <a:lstStyle/>
          <a:p>
            <a:r>
              <a:rPr lang="pt-BR" sz="1800" dirty="0" smtClean="0">
                <a:solidFill>
                  <a:schemeClr val="tx1"/>
                </a:solidFill>
              </a:rPr>
              <a:t>Introdução</a:t>
            </a:r>
          </a:p>
          <a:p>
            <a:r>
              <a:rPr lang="pt-BR" sz="1800" dirty="0" smtClean="0">
                <a:solidFill>
                  <a:schemeClr val="bg1">
                    <a:lumMod val="75000"/>
                  </a:schemeClr>
                </a:solidFill>
              </a:rPr>
              <a:t>Proveniência</a:t>
            </a:r>
          </a:p>
          <a:p>
            <a:r>
              <a:rPr lang="pt-BR" sz="1800" dirty="0" smtClean="0">
                <a:solidFill>
                  <a:schemeClr val="bg1">
                    <a:lumMod val="75000"/>
                  </a:schemeClr>
                </a:solidFill>
              </a:rPr>
              <a:t>Proveniência em Jogos</a:t>
            </a:r>
          </a:p>
          <a:p>
            <a:r>
              <a:rPr lang="pt-BR" sz="1800" dirty="0" smtClean="0">
                <a:solidFill>
                  <a:schemeClr val="bg1">
                    <a:lumMod val="75000"/>
                  </a:schemeClr>
                </a:solidFill>
              </a:rPr>
              <a:t>Estudo de Caso</a:t>
            </a:r>
          </a:p>
          <a:p>
            <a:r>
              <a:rPr lang="pt-BR" sz="1800" dirty="0" smtClean="0">
                <a:solidFill>
                  <a:schemeClr val="bg1">
                    <a:lumMod val="75000"/>
                  </a:schemeClr>
                </a:solidFill>
              </a:rPr>
              <a:t>Exemplo de Visualização</a:t>
            </a:r>
          </a:p>
          <a:p>
            <a:r>
              <a:rPr lang="pt-BR" sz="1800" dirty="0" smtClean="0">
                <a:solidFill>
                  <a:schemeClr val="bg1">
                    <a:lumMod val="75000"/>
                  </a:schemeClr>
                </a:solidFill>
              </a:rPr>
              <a:t>Experimento</a:t>
            </a:r>
          </a:p>
          <a:p>
            <a:r>
              <a:rPr lang="pt-BR" sz="1800" dirty="0" smtClean="0">
                <a:solidFill>
                  <a:schemeClr val="bg1">
                    <a:lumMod val="75000"/>
                  </a:schemeClr>
                </a:solidFill>
              </a:rPr>
              <a:t>Conclusão</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30</a:t>
            </a:fld>
            <a:endParaRPr lang="pt-BR"/>
          </a:p>
        </p:txBody>
      </p:sp>
      <p:graphicFrame>
        <p:nvGraphicFramePr>
          <p:cNvPr id="7" name="Diagram 6"/>
          <p:cNvGraphicFramePr/>
          <p:nvPr/>
        </p:nvGraphicFramePr>
        <p:xfrm>
          <a:off x="0" y="1524000"/>
          <a:ext cx="9144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31</a:t>
            </a:fld>
            <a:endParaRPr lang="pt-BR"/>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Mago</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32</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Mago</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33</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Mago</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Ataque</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34</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Mago</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Ataque</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cxnSp>
        <p:nvCxnSpPr>
          <p:cNvPr id="30" name="Elbow Connector 29"/>
          <p:cNvCxnSpPr>
            <a:stCxn id="14" idx="3"/>
            <a:endCxn id="25" idx="3"/>
          </p:cNvCxnSpPr>
          <p:nvPr/>
        </p:nvCxnSpPr>
        <p:spPr>
          <a:xfrm flipV="1">
            <a:off x="3276600" y="2133600"/>
            <a:ext cx="12700" cy="2324100"/>
          </a:xfrm>
          <a:prstGeom prst="bentConnector3">
            <a:avLst>
              <a:gd name="adj1" fmla="val 4701498"/>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35</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Mago</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Ataque</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Ataque</a:t>
            </a:r>
            <a:endParaRPr lang="en-US" dirty="0" smtClean="0"/>
          </a:p>
          <a:p>
            <a:pPr algn="ctr"/>
            <a:r>
              <a:rPr lang="en-US" dirty="0" smtClean="0"/>
              <a:t>(</a:t>
            </a:r>
            <a:r>
              <a:rPr lang="en-US" dirty="0" err="1" smtClean="0"/>
              <a:t>Errou</a:t>
            </a:r>
            <a:r>
              <a:rPr lang="en-US" dirty="0" smtClean="0"/>
              <a:t>)</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cxnSp>
        <p:nvCxnSpPr>
          <p:cNvPr id="30" name="Elbow Connector 29"/>
          <p:cNvCxnSpPr>
            <a:stCxn id="14" idx="3"/>
            <a:endCxn id="25" idx="3"/>
          </p:cNvCxnSpPr>
          <p:nvPr/>
        </p:nvCxnSpPr>
        <p:spPr>
          <a:xfrm flipV="1">
            <a:off x="3276600" y="2133600"/>
            <a:ext cx="12700" cy="2324100"/>
          </a:xfrm>
          <a:prstGeom prst="bentConnector3">
            <a:avLst>
              <a:gd name="adj1" fmla="val 4701498"/>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36</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Mago</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Ataque</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Ataque</a:t>
            </a:r>
            <a:endParaRPr lang="en-US" dirty="0" smtClean="0"/>
          </a:p>
          <a:p>
            <a:pPr algn="ctr"/>
            <a:r>
              <a:rPr lang="en-US" dirty="0" smtClean="0"/>
              <a:t>(</a:t>
            </a:r>
            <a:r>
              <a:rPr lang="en-US" dirty="0" err="1" smtClean="0"/>
              <a:t>Errou</a:t>
            </a:r>
            <a:r>
              <a:rPr lang="en-US" dirty="0" smtClean="0"/>
              <a:t>)</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24" name="Rectangle 23"/>
          <p:cNvSpPr/>
          <p:nvPr/>
        </p:nvSpPr>
        <p:spPr>
          <a:xfrm>
            <a:off x="16764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err="1" smtClean="0"/>
              <a:t>Stoneskin</a:t>
            </a:r>
            <a:endParaRPr lang="en-US" dirty="0"/>
          </a:p>
        </p:txBody>
      </p:sp>
      <p:cxnSp>
        <p:nvCxnSpPr>
          <p:cNvPr id="30" name="Elbow Connector 29"/>
          <p:cNvCxnSpPr>
            <a:stCxn id="14" idx="3"/>
            <a:endCxn id="25" idx="3"/>
          </p:cNvCxnSpPr>
          <p:nvPr/>
        </p:nvCxnSpPr>
        <p:spPr>
          <a:xfrm flipV="1">
            <a:off x="3276600" y="2133600"/>
            <a:ext cx="12700" cy="2324100"/>
          </a:xfrm>
          <a:prstGeom prst="bentConnector3">
            <a:avLst>
              <a:gd name="adj1" fmla="val 4701498"/>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cxnSp>
        <p:nvCxnSpPr>
          <p:cNvPr id="32" name="Straight Connector 31"/>
          <p:cNvCxnSpPr/>
          <p:nvPr/>
        </p:nvCxnSpPr>
        <p:spPr>
          <a:xfrm>
            <a:off x="2476500" y="4800600"/>
            <a:ext cx="0" cy="53340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37</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Mago</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19" idx="3"/>
          </p:cNvCxnSpPr>
          <p:nvPr/>
        </p:nvCxnSpPr>
        <p:spPr>
          <a:xfrm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Ataque</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Ataque</a:t>
            </a:r>
            <a:endParaRPr lang="en-US" dirty="0" smtClean="0"/>
          </a:p>
          <a:p>
            <a:pPr algn="ctr"/>
            <a:r>
              <a:rPr lang="en-US" dirty="0" smtClean="0"/>
              <a:t>(</a:t>
            </a:r>
            <a:r>
              <a:rPr lang="en-US" dirty="0" err="1" smtClean="0"/>
              <a:t>Errou</a:t>
            </a:r>
            <a:r>
              <a:rPr lang="en-US" dirty="0" smtClean="0"/>
              <a:t>)</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a:stCxn id="33" idx="1"/>
            <a:endCxn id="24" idx="3"/>
          </p:cNvCxnSpPr>
          <p:nvPr/>
        </p:nvCxnSpPr>
        <p:spPr>
          <a:xfrm flipH="1">
            <a:off x="3276600" y="5676900"/>
            <a:ext cx="2743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20" name="TextBox 19"/>
          <p:cNvSpPr txBox="1"/>
          <p:nvPr/>
        </p:nvSpPr>
        <p:spPr>
          <a:xfrm>
            <a:off x="3657600" y="5486400"/>
            <a:ext cx="208948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Reduced 10 damage</a:t>
            </a:r>
            <a:endParaRPr lang="en-US" dirty="0"/>
          </a:p>
        </p:txBody>
      </p:sp>
      <p:sp>
        <p:nvSpPr>
          <p:cNvPr id="24" name="Rectangle 23"/>
          <p:cNvSpPr/>
          <p:nvPr/>
        </p:nvSpPr>
        <p:spPr>
          <a:xfrm>
            <a:off x="16764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Magia</a:t>
            </a:r>
            <a:r>
              <a:rPr lang="en-US" dirty="0" smtClean="0"/>
              <a:t>:</a:t>
            </a:r>
          </a:p>
          <a:p>
            <a:pPr algn="ctr"/>
            <a:r>
              <a:rPr lang="en-US" dirty="0" err="1" smtClean="0"/>
              <a:t>Stoneskin</a:t>
            </a:r>
            <a:endParaRPr lang="en-US" dirty="0"/>
          </a:p>
        </p:txBody>
      </p:sp>
      <p:cxnSp>
        <p:nvCxnSpPr>
          <p:cNvPr id="30" name="Elbow Connector 29"/>
          <p:cNvCxnSpPr>
            <a:stCxn id="14" idx="3"/>
            <a:endCxn id="25" idx="3"/>
          </p:cNvCxnSpPr>
          <p:nvPr/>
        </p:nvCxnSpPr>
        <p:spPr>
          <a:xfrm flipV="1">
            <a:off x="3276600" y="2133600"/>
            <a:ext cx="12700" cy="2324100"/>
          </a:xfrm>
          <a:prstGeom prst="bentConnector3">
            <a:avLst>
              <a:gd name="adj1" fmla="val 4701498"/>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cxnSp>
        <p:nvCxnSpPr>
          <p:cNvPr id="32" name="Straight Connector 31"/>
          <p:cNvCxnSpPr/>
          <p:nvPr/>
        </p:nvCxnSpPr>
        <p:spPr>
          <a:xfrm>
            <a:off x="2476500" y="4800600"/>
            <a:ext cx="0" cy="533400"/>
          </a:xfrm>
          <a:prstGeom prst="line">
            <a:avLst/>
          </a:prstGeom>
        </p:spPr>
        <p:style>
          <a:lnRef idx="2">
            <a:schemeClr val="dk1"/>
          </a:lnRef>
          <a:fillRef idx="0">
            <a:schemeClr val="dk1"/>
          </a:fillRef>
          <a:effectRef idx="1">
            <a:schemeClr val="dk1"/>
          </a:effectRef>
          <a:fontRef idx="minor">
            <a:schemeClr val="tx1"/>
          </a:fontRef>
        </p:style>
      </p:cxnSp>
      <p:sp>
        <p:nvSpPr>
          <p:cNvPr id="33" name="Rectangle 32"/>
          <p:cNvSpPr/>
          <p:nvPr/>
        </p:nvSpPr>
        <p:spPr>
          <a:xfrm>
            <a:off x="60198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Ataque</a:t>
            </a:r>
            <a:endParaRPr lang="en-US" dirty="0"/>
          </a:p>
        </p:txBody>
      </p:sp>
      <p:cxnSp>
        <p:nvCxnSpPr>
          <p:cNvPr id="34" name="Straight Connector 33"/>
          <p:cNvCxnSpPr>
            <a:endCxn id="33" idx="0"/>
          </p:cNvCxnSpPr>
          <p:nvPr/>
        </p:nvCxnSpPr>
        <p:spPr>
          <a:xfrm>
            <a:off x="6819900" y="4800600"/>
            <a:ext cx="0" cy="5334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Arrow Connector 34"/>
          <p:cNvCxnSpPr>
            <a:stCxn id="33" idx="1"/>
          </p:cNvCxnSpPr>
          <p:nvPr/>
        </p:nvCxnSpPr>
        <p:spPr>
          <a:xfrm flipH="1" flipV="1">
            <a:off x="3276600" y="2133600"/>
            <a:ext cx="2743200" cy="3543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6" name="TextBox 35"/>
          <p:cNvSpPr txBox="1"/>
          <p:nvPr/>
        </p:nvSpPr>
        <p:spPr>
          <a:xfrm>
            <a:off x="4800600" y="4419600"/>
            <a:ext cx="66877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- 8hp</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38</a:t>
            </a:fld>
            <a:endParaRPr lang="pt-BR"/>
          </a:p>
        </p:txBody>
      </p:sp>
      <p:pic>
        <p:nvPicPr>
          <p:cNvPr id="7" name="Picture 6"/>
          <p:cNvPicPr>
            <a:picLocks noChangeAspect="1"/>
          </p:cNvPicPr>
          <p:nvPr/>
        </p:nvPicPr>
        <p:blipFill>
          <a:blip r:embed="rId3" cstate="print"/>
          <a:stretch>
            <a:fillRect/>
          </a:stretch>
        </p:blipFill>
        <p:spPr bwMode="auto">
          <a:xfrm>
            <a:off x="380134" y="2271850"/>
            <a:ext cx="8383732" cy="3366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39</a:t>
            </a:fld>
            <a:endParaRPr lang="pt-BR"/>
          </a:p>
        </p:txBody>
      </p:sp>
      <p:pic>
        <p:nvPicPr>
          <p:cNvPr id="7" name="Content Placeholder 6"/>
          <p:cNvPicPr>
            <a:picLocks noGrp="1" noChangeAspect="1"/>
          </p:cNvPicPr>
          <p:nvPr>
            <p:ph idx="1"/>
          </p:nvPr>
        </p:nvPicPr>
        <p:blipFill>
          <a:blip r:embed="rId3" cstate="print"/>
          <a:srcRect/>
          <a:stretch>
            <a:fillRect/>
          </a:stretch>
        </p:blipFill>
        <p:spPr bwMode="auto">
          <a:xfrm>
            <a:off x="1869133" y="1752600"/>
            <a:ext cx="5405735" cy="45833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Introdução</a:t>
            </a:r>
            <a:endParaRPr lang="pt-BR" dirty="0"/>
          </a:p>
        </p:txBody>
      </p:sp>
      <p:sp>
        <p:nvSpPr>
          <p:cNvPr id="3" name="Content Placeholder 2"/>
          <p:cNvSpPr>
            <a:spLocks noGrp="1"/>
          </p:cNvSpPr>
          <p:nvPr>
            <p:ph idx="1"/>
          </p:nvPr>
        </p:nvSpPr>
        <p:spPr/>
        <p:txBody>
          <a:bodyPr>
            <a:normAutofit fontScale="92500" lnSpcReduction="10000"/>
          </a:bodyPr>
          <a:lstStyle/>
          <a:p>
            <a:r>
              <a:rPr lang="pt-BR" dirty="0" smtClean="0"/>
              <a:t>Sessão de Jogo</a:t>
            </a:r>
          </a:p>
          <a:p>
            <a:pPr lvl="1"/>
            <a:r>
              <a:rPr lang="pt-BR" dirty="0" smtClean="0"/>
              <a:t>Desafios</a:t>
            </a:r>
          </a:p>
          <a:p>
            <a:pPr lvl="1"/>
            <a:endParaRPr lang="pt-BR" dirty="0" smtClean="0"/>
          </a:p>
          <a:p>
            <a:r>
              <a:rPr lang="pt-BR" dirty="0" smtClean="0"/>
              <a:t>Diversão</a:t>
            </a:r>
          </a:p>
          <a:p>
            <a:pPr lvl="1"/>
            <a:r>
              <a:rPr lang="pt-BR" dirty="0" smtClean="0"/>
              <a:t>Calibrar</a:t>
            </a:r>
          </a:p>
          <a:p>
            <a:pPr lvl="1"/>
            <a:endParaRPr lang="pt-BR" dirty="0" smtClean="0"/>
          </a:p>
          <a:p>
            <a:r>
              <a:rPr lang="pt-BR" dirty="0" smtClean="0"/>
              <a:t>Análise</a:t>
            </a:r>
          </a:p>
          <a:p>
            <a:pPr lvl="1"/>
            <a:r>
              <a:rPr lang="pt-BR" dirty="0" smtClean="0"/>
              <a:t>Fluxo</a:t>
            </a:r>
          </a:p>
          <a:p>
            <a:endParaRPr lang="pt-BR" dirty="0" smtClean="0"/>
          </a:p>
          <a:p>
            <a:r>
              <a:rPr lang="pt-BR" dirty="0" smtClean="0"/>
              <a:t>Detectar Problemas</a:t>
            </a:r>
          </a:p>
          <a:p>
            <a:endParaRPr lang="pt-BR" dirty="0" smtClean="0"/>
          </a:p>
          <a:p>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a:t>
            </a:fld>
            <a:endParaRPr lang="pt-BR"/>
          </a:p>
        </p:txBody>
      </p:sp>
      <p:pic>
        <p:nvPicPr>
          <p:cNvPr id="92162" name="Picture 2" descr="http://t2.gstatic.com/images?q=tbn:ANd9GcQPkWWTh6lNVbahbZxDmOmKoRbGGpqtMfs6aTsOzIZBqnj-UWpB"/>
          <p:cNvPicPr>
            <a:picLocks noChangeAspect="1" noChangeArrowheads="1"/>
          </p:cNvPicPr>
          <p:nvPr/>
        </p:nvPicPr>
        <p:blipFill>
          <a:blip r:embed="rId3" cstate="print"/>
          <a:srcRect/>
          <a:stretch>
            <a:fillRect/>
          </a:stretch>
        </p:blipFill>
        <p:spPr bwMode="auto">
          <a:xfrm>
            <a:off x="5257800" y="4114800"/>
            <a:ext cx="3581400" cy="1937480"/>
          </a:xfrm>
          <a:prstGeom prst="rect">
            <a:avLst/>
          </a:prstGeom>
          <a:noFill/>
        </p:spPr>
      </p:pic>
      <p:pic>
        <p:nvPicPr>
          <p:cNvPr id="92164" name="Picture 4" descr="http://www.minhacarreira.com/wp-content/uploads/2010/04/desafios.jpg"/>
          <p:cNvPicPr>
            <a:picLocks noChangeAspect="1" noChangeArrowheads="1"/>
          </p:cNvPicPr>
          <p:nvPr/>
        </p:nvPicPr>
        <p:blipFill>
          <a:blip r:embed="rId4" cstate="print"/>
          <a:srcRect/>
          <a:stretch>
            <a:fillRect/>
          </a:stretch>
        </p:blipFill>
        <p:spPr bwMode="auto">
          <a:xfrm>
            <a:off x="4572000" y="2133600"/>
            <a:ext cx="4267200" cy="1230185"/>
          </a:xfrm>
          <a:prstGeom prst="rect">
            <a:avLst/>
          </a:prstGeom>
          <a:noFill/>
        </p:spPr>
      </p:pic>
      <p:pic>
        <p:nvPicPr>
          <p:cNvPr id="92166" name="Picture 6" descr="http://aceita.com.br/wp-content/uploads/2011/08/ACEITA-Monitoramento-de-Marca-e-Opini%C3%B5es.jpg"/>
          <p:cNvPicPr>
            <a:picLocks noChangeAspect="1" noChangeArrowheads="1"/>
          </p:cNvPicPr>
          <p:nvPr/>
        </p:nvPicPr>
        <p:blipFill>
          <a:blip r:embed="rId5" cstate="print"/>
          <a:srcRect/>
          <a:stretch>
            <a:fillRect/>
          </a:stretch>
        </p:blipFill>
        <p:spPr bwMode="auto">
          <a:xfrm>
            <a:off x="3276600" y="3352800"/>
            <a:ext cx="1905000" cy="1905001"/>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40</a:t>
            </a:fld>
            <a:endParaRPr lang="pt-BR"/>
          </a:p>
        </p:txBody>
      </p:sp>
      <p:pic>
        <p:nvPicPr>
          <p:cNvPr id="8" name="Picture 3"/>
          <p:cNvPicPr>
            <a:picLocks noChangeAspect="1" noChangeArrowheads="1"/>
          </p:cNvPicPr>
          <p:nvPr/>
        </p:nvPicPr>
        <p:blipFill>
          <a:blip r:embed="rId2"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41</a:t>
            </a:fld>
            <a:endParaRPr lang="pt-BR"/>
          </a:p>
        </p:txBody>
      </p:sp>
      <p:pic>
        <p:nvPicPr>
          <p:cNvPr id="1027" name="Picture 3"/>
          <p:cNvPicPr>
            <a:picLocks noChangeAspect="1" noChangeArrowheads="1"/>
          </p:cNvPicPr>
          <p:nvPr/>
        </p:nvPicPr>
        <p:blipFill>
          <a:blip r:embed="rId2" cstate="print"/>
          <a:srcRect/>
          <a:stretch>
            <a:fillRect/>
          </a:stretch>
        </p:blipFill>
        <p:spPr bwMode="auto">
          <a:xfrm>
            <a:off x="2590800" y="1600200"/>
            <a:ext cx="2038095" cy="1324160"/>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42</a:t>
            </a:fld>
            <a:endParaRPr lang="pt-BR"/>
          </a:p>
        </p:txBody>
      </p:sp>
      <p:pic>
        <p:nvPicPr>
          <p:cNvPr id="1027" name="Picture 3"/>
          <p:cNvPicPr>
            <a:picLocks noChangeAspect="1" noChangeArrowheads="1"/>
          </p:cNvPicPr>
          <p:nvPr/>
        </p:nvPicPr>
        <p:blipFill>
          <a:blip r:embed="rId2" cstate="print"/>
          <a:srcRect/>
          <a:stretch>
            <a:fillRect/>
          </a:stretch>
        </p:blipFill>
        <p:spPr bwMode="auto">
          <a:xfrm>
            <a:off x="2590800" y="1600200"/>
            <a:ext cx="2038095" cy="1324160"/>
          </a:xfrm>
          <a:prstGeom prst="rect">
            <a:avLst/>
          </a:prstGeom>
          <a:noFill/>
          <a:ln w="9525">
            <a:noFill/>
            <a:miter lim="800000"/>
            <a:headEnd/>
            <a:tailEnd/>
          </a:ln>
        </p:spPr>
      </p:pic>
      <p:pic>
        <p:nvPicPr>
          <p:cNvPr id="1031" name="Picture 7"/>
          <p:cNvPicPr>
            <a:picLocks noChangeAspect="1" noChangeArrowheads="1"/>
          </p:cNvPicPr>
          <p:nvPr/>
        </p:nvPicPr>
        <p:blipFill>
          <a:blip r:embed="rId3" cstate="print"/>
          <a:srcRect/>
          <a:stretch>
            <a:fillRect/>
          </a:stretch>
        </p:blipFill>
        <p:spPr bwMode="auto">
          <a:xfrm>
            <a:off x="5181600" y="1676400"/>
            <a:ext cx="3419475" cy="1209675"/>
          </a:xfrm>
          <a:prstGeom prst="rect">
            <a:avLst/>
          </a:prstGeom>
          <a:noFill/>
          <a:ln w="9525">
            <a:noFill/>
            <a:miter lim="800000"/>
            <a:headEnd/>
            <a:tailEnd/>
          </a:ln>
        </p:spPr>
      </p:pic>
      <p:pic>
        <p:nvPicPr>
          <p:cNvPr id="10" name="Picture 3"/>
          <p:cNvPicPr>
            <a:picLocks noChangeAspect="1" noChangeArrowheads="1"/>
          </p:cNvPicPr>
          <p:nvPr/>
        </p:nvPicPr>
        <p:blipFill>
          <a:blip r:embed="rId4"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43</a:t>
            </a:fld>
            <a:endParaRPr lang="pt-BR"/>
          </a:p>
        </p:txBody>
      </p:sp>
      <p:pic>
        <p:nvPicPr>
          <p:cNvPr id="1027" name="Picture 3"/>
          <p:cNvPicPr>
            <a:picLocks noChangeAspect="1" noChangeArrowheads="1"/>
          </p:cNvPicPr>
          <p:nvPr/>
        </p:nvPicPr>
        <p:blipFill>
          <a:blip r:embed="rId2" cstate="print"/>
          <a:srcRect/>
          <a:stretch>
            <a:fillRect/>
          </a:stretch>
        </p:blipFill>
        <p:spPr bwMode="auto">
          <a:xfrm>
            <a:off x="2590800" y="1600200"/>
            <a:ext cx="2038095" cy="1324160"/>
          </a:xfrm>
          <a:prstGeom prst="rect">
            <a:avLst/>
          </a:prstGeom>
          <a:noFill/>
          <a:ln w="9525">
            <a:noFill/>
            <a:miter lim="800000"/>
            <a:headEnd/>
            <a:tailEnd/>
          </a:ln>
        </p:spPr>
      </p:pic>
      <p:pic>
        <p:nvPicPr>
          <p:cNvPr id="1031" name="Picture 7"/>
          <p:cNvPicPr>
            <a:picLocks noChangeAspect="1" noChangeArrowheads="1"/>
          </p:cNvPicPr>
          <p:nvPr/>
        </p:nvPicPr>
        <p:blipFill>
          <a:blip r:embed="rId3" cstate="print"/>
          <a:srcRect/>
          <a:stretch>
            <a:fillRect/>
          </a:stretch>
        </p:blipFill>
        <p:spPr bwMode="auto">
          <a:xfrm>
            <a:off x="5181600" y="1676400"/>
            <a:ext cx="3419475" cy="1209675"/>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a:stretch>
            <a:fillRect/>
          </a:stretch>
        </p:blipFill>
        <p:spPr bwMode="auto">
          <a:xfrm>
            <a:off x="1371600" y="1828800"/>
            <a:ext cx="304800" cy="1104900"/>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1095375" y="3048000"/>
            <a:ext cx="6953250" cy="324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44</a:t>
            </a:fld>
            <a:endParaRPr lang="pt-BR"/>
          </a:p>
        </p:txBody>
      </p:sp>
      <p:pic>
        <p:nvPicPr>
          <p:cNvPr id="2050" name="Picture 2"/>
          <p:cNvPicPr>
            <a:picLocks noChangeAspect="1" noChangeArrowheads="1"/>
          </p:cNvPicPr>
          <p:nvPr/>
        </p:nvPicPr>
        <p:blipFill>
          <a:blip r:embed="rId2" cstate="print"/>
          <a:srcRect/>
          <a:stretch>
            <a:fillRect/>
          </a:stretch>
        </p:blipFill>
        <p:spPr bwMode="auto">
          <a:xfrm>
            <a:off x="3600450" y="2605088"/>
            <a:ext cx="1943100" cy="1647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45</a:t>
            </a:fld>
            <a:endParaRPr lang="pt-BR"/>
          </a:p>
        </p:txBody>
      </p:sp>
      <p:pic>
        <p:nvPicPr>
          <p:cNvPr id="3074" name="Picture 2"/>
          <p:cNvPicPr>
            <a:picLocks noChangeAspect="1" noChangeArrowheads="1"/>
          </p:cNvPicPr>
          <p:nvPr/>
        </p:nvPicPr>
        <p:blipFill>
          <a:blip r:embed="rId2" cstate="print"/>
          <a:srcRect/>
          <a:stretch>
            <a:fillRect/>
          </a:stretch>
        </p:blipFill>
        <p:spPr bwMode="auto">
          <a:xfrm>
            <a:off x="3600450" y="2643188"/>
            <a:ext cx="1943100"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 em Jogos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46</a:t>
            </a:fld>
            <a:endParaRPr lang="pt-BR"/>
          </a:p>
        </p:txBody>
      </p:sp>
      <p:pic>
        <p:nvPicPr>
          <p:cNvPr id="4098" name="Picture 2"/>
          <p:cNvPicPr>
            <a:picLocks noChangeAspect="1" noChangeArrowheads="1"/>
          </p:cNvPicPr>
          <p:nvPr/>
        </p:nvPicPr>
        <p:blipFill>
          <a:blip r:embed="rId2" cstate="print"/>
          <a:srcRect/>
          <a:stretch>
            <a:fillRect/>
          </a:stretch>
        </p:blipFill>
        <p:spPr bwMode="auto">
          <a:xfrm>
            <a:off x="3600450" y="2643188"/>
            <a:ext cx="1943100"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pt-BR" dirty="0" smtClean="0"/>
              <a:t>Estudo de Caso</a:t>
            </a:r>
            <a:br>
              <a:rPr lang="pt-BR" dirty="0" smtClean="0"/>
            </a:br>
            <a:r>
              <a:rPr lang="pt-BR" dirty="0" smtClean="0"/>
              <a:t/>
            </a:r>
            <a:br>
              <a:rPr lang="pt-BR" dirty="0" smtClean="0"/>
            </a:br>
            <a:endParaRPr lang="pt-BR" dirty="0"/>
          </a:p>
        </p:txBody>
      </p:sp>
      <p:sp>
        <p:nvSpPr>
          <p:cNvPr id="8" name="Text Placeholder 7"/>
          <p:cNvSpPr>
            <a:spLocks noGrp="1"/>
          </p:cNvSpPr>
          <p:nvPr>
            <p:ph type="body" idx="1"/>
          </p:nvPr>
        </p:nvSpPr>
        <p:spPr/>
        <p:txBody>
          <a:bodyPr>
            <a:noAutofit/>
          </a:bodyPr>
          <a:lstStyle/>
          <a:p>
            <a:r>
              <a:rPr lang="pt-BR" sz="1800" dirty="0" smtClean="0">
                <a:solidFill>
                  <a:schemeClr val="bg1">
                    <a:lumMod val="75000"/>
                  </a:schemeClr>
                </a:solidFill>
              </a:rPr>
              <a:t>Introdução</a:t>
            </a:r>
          </a:p>
          <a:p>
            <a:r>
              <a:rPr lang="pt-BR" sz="1800" dirty="0" smtClean="0">
                <a:solidFill>
                  <a:schemeClr val="bg1">
                    <a:lumMod val="75000"/>
                  </a:schemeClr>
                </a:solidFill>
              </a:rPr>
              <a:t>Proveniência</a:t>
            </a:r>
          </a:p>
          <a:p>
            <a:r>
              <a:rPr lang="pt-BR" sz="1800" dirty="0" smtClean="0">
                <a:solidFill>
                  <a:schemeClr val="bg1">
                    <a:lumMod val="75000"/>
                  </a:schemeClr>
                </a:solidFill>
              </a:rPr>
              <a:t>Proveniência em Jogos</a:t>
            </a:r>
          </a:p>
          <a:p>
            <a:r>
              <a:rPr lang="pt-BR" sz="1800" dirty="0" smtClean="0">
                <a:solidFill>
                  <a:schemeClr val="tx1"/>
                </a:solidFill>
              </a:rPr>
              <a:t>Estudo de Caso</a:t>
            </a:r>
          </a:p>
          <a:p>
            <a:r>
              <a:rPr lang="pt-BR" sz="1800" dirty="0" smtClean="0">
                <a:solidFill>
                  <a:schemeClr val="bg1">
                    <a:lumMod val="75000"/>
                  </a:schemeClr>
                </a:solidFill>
              </a:rPr>
              <a:t>Exemplo de Visualização</a:t>
            </a:r>
          </a:p>
          <a:p>
            <a:r>
              <a:rPr lang="pt-BR" sz="1800" dirty="0" smtClean="0">
                <a:solidFill>
                  <a:schemeClr val="bg1">
                    <a:lumMod val="75000"/>
                  </a:schemeClr>
                </a:solidFill>
              </a:rPr>
              <a:t>Experimento</a:t>
            </a:r>
          </a:p>
          <a:p>
            <a:r>
              <a:rPr lang="pt-BR" sz="1800" dirty="0" smtClean="0">
                <a:solidFill>
                  <a:schemeClr val="bg1">
                    <a:lumMod val="75000"/>
                  </a:schemeClr>
                </a:solidFill>
              </a:rPr>
              <a:t>Conclusão</a:t>
            </a:r>
            <a:endParaRPr lang="pt-BR" sz="1800"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47</a:t>
            </a:fld>
            <a:endParaRPr lang="pt-B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Estudo de Caso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48</a:t>
            </a:fld>
            <a:endParaRPr lang="pt-BR"/>
          </a:p>
        </p:txBody>
      </p:sp>
      <p:pic>
        <p:nvPicPr>
          <p:cNvPr id="7" name="Content Placeholder 6"/>
          <p:cNvPicPr>
            <a:picLocks noGrp="1" noChangeAspect="1"/>
          </p:cNvPicPr>
          <p:nvPr>
            <p:ph idx="1"/>
          </p:nvPr>
        </p:nvPicPr>
        <p:blipFill>
          <a:blip r:embed="rId3" cstate="print"/>
          <a:stretch>
            <a:fillRect/>
          </a:stretch>
        </p:blipFill>
        <p:spPr bwMode="auto">
          <a:xfrm>
            <a:off x="1424902" y="1676400"/>
            <a:ext cx="6294196" cy="47625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Estudo de Caso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49</a:t>
            </a:fld>
            <a:endParaRPr lang="pt-BR"/>
          </a:p>
        </p:txBody>
      </p:sp>
      <p:pic>
        <p:nvPicPr>
          <p:cNvPr id="7" name="Picture 6"/>
          <p:cNvPicPr>
            <a:picLocks noChangeAspect="1"/>
          </p:cNvPicPr>
          <p:nvPr/>
        </p:nvPicPr>
        <p:blipFill>
          <a:blip r:embed="rId3" cstate="print"/>
          <a:stretch>
            <a:fillRect/>
          </a:stretch>
        </p:blipFill>
        <p:spPr bwMode="auto">
          <a:xfrm>
            <a:off x="976476" y="1952809"/>
            <a:ext cx="7191048" cy="4053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Introdução</a:t>
            </a:r>
            <a:endParaRPr lang="pt-BR" dirty="0"/>
          </a:p>
        </p:txBody>
      </p:sp>
      <p:sp>
        <p:nvSpPr>
          <p:cNvPr id="3" name="Content Placeholder 2"/>
          <p:cNvSpPr>
            <a:spLocks noGrp="1"/>
          </p:cNvSpPr>
          <p:nvPr>
            <p:ph idx="1"/>
          </p:nvPr>
        </p:nvSpPr>
        <p:spPr/>
        <p:txBody>
          <a:bodyPr/>
          <a:lstStyle/>
          <a:p>
            <a:r>
              <a:rPr lang="pt-BR" dirty="0" smtClean="0"/>
              <a:t>Jogador</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a:t>
            </a:fld>
            <a:endParaRPr lang="pt-BR"/>
          </a:p>
        </p:txBody>
      </p:sp>
      <p:pic>
        <p:nvPicPr>
          <p:cNvPr id="109573" name="Picture 5"/>
          <p:cNvPicPr>
            <a:picLocks noChangeAspect="1" noChangeArrowheads="1"/>
          </p:cNvPicPr>
          <p:nvPr/>
        </p:nvPicPr>
        <p:blipFill>
          <a:blip r:embed="rId3" cstate="print"/>
          <a:srcRect/>
          <a:stretch>
            <a:fillRect/>
          </a:stretch>
        </p:blipFill>
        <p:spPr bwMode="auto">
          <a:xfrm>
            <a:off x="685800" y="2286000"/>
            <a:ext cx="4241630" cy="1676400"/>
          </a:xfrm>
          <a:prstGeom prst="rect">
            <a:avLst/>
          </a:prstGeom>
          <a:noFill/>
          <a:ln w="9525">
            <a:noFill/>
            <a:miter lim="800000"/>
            <a:headEnd/>
            <a:tailEnd/>
          </a:ln>
        </p:spPr>
      </p:pic>
      <p:pic>
        <p:nvPicPr>
          <p:cNvPr id="109570" name="Picture 2" descr="http://www.curseforge.com/media/images/26/614/CLM110.jpg"/>
          <p:cNvPicPr>
            <a:picLocks noChangeAspect="1" noChangeArrowheads="1"/>
          </p:cNvPicPr>
          <p:nvPr/>
        </p:nvPicPr>
        <p:blipFill>
          <a:blip r:embed="rId4" cstate="print"/>
          <a:srcRect/>
          <a:stretch>
            <a:fillRect/>
          </a:stretch>
        </p:blipFill>
        <p:spPr bwMode="auto">
          <a:xfrm>
            <a:off x="5181600" y="1981200"/>
            <a:ext cx="3429000" cy="2051476"/>
          </a:xfrm>
          <a:prstGeom prst="rect">
            <a:avLst/>
          </a:prstGeom>
          <a:noFill/>
        </p:spPr>
      </p:pic>
      <p:pic>
        <p:nvPicPr>
          <p:cNvPr id="109572" name="Picture 4" descr="http://i.imgur.com/e2pdf.png"/>
          <p:cNvPicPr>
            <a:picLocks noChangeAspect="1" noChangeArrowheads="1"/>
          </p:cNvPicPr>
          <p:nvPr/>
        </p:nvPicPr>
        <p:blipFill>
          <a:blip r:embed="rId5" cstate="print"/>
          <a:srcRect/>
          <a:stretch>
            <a:fillRect/>
          </a:stretch>
        </p:blipFill>
        <p:spPr bwMode="auto">
          <a:xfrm>
            <a:off x="1799365" y="4038600"/>
            <a:ext cx="5545270" cy="24384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Estudo de Caso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50</a:t>
            </a:fld>
            <a:endParaRPr lang="pt-BR"/>
          </a:p>
        </p:txBody>
      </p:sp>
      <p:pic>
        <p:nvPicPr>
          <p:cNvPr id="52228" name="Picture 4"/>
          <p:cNvPicPr>
            <a:picLocks noChangeAspect="1" noChangeArrowheads="1"/>
          </p:cNvPicPr>
          <p:nvPr/>
        </p:nvPicPr>
        <p:blipFill>
          <a:blip r:embed="rId3" cstate="print"/>
          <a:srcRect/>
          <a:stretch>
            <a:fillRect/>
          </a:stretch>
        </p:blipFill>
        <p:spPr bwMode="auto">
          <a:xfrm>
            <a:off x="2438400" y="1447800"/>
            <a:ext cx="2362200" cy="1854646"/>
          </a:xfrm>
          <a:prstGeom prst="rect">
            <a:avLst/>
          </a:prstGeom>
          <a:noFill/>
          <a:ln w="9525">
            <a:noFill/>
            <a:miter lim="800000"/>
            <a:headEnd/>
            <a:tailEnd/>
          </a:ln>
        </p:spPr>
      </p:pic>
      <p:pic>
        <p:nvPicPr>
          <p:cNvPr id="52229" name="Picture 5"/>
          <p:cNvPicPr>
            <a:picLocks noChangeAspect="1" noChangeArrowheads="1"/>
          </p:cNvPicPr>
          <p:nvPr/>
        </p:nvPicPr>
        <p:blipFill>
          <a:blip r:embed="rId4" cstate="print"/>
          <a:srcRect/>
          <a:stretch>
            <a:fillRect/>
          </a:stretch>
        </p:blipFill>
        <p:spPr bwMode="auto">
          <a:xfrm>
            <a:off x="4800600" y="1295400"/>
            <a:ext cx="4343400" cy="5074262"/>
          </a:xfrm>
          <a:prstGeom prst="rect">
            <a:avLst/>
          </a:prstGeom>
          <a:noFill/>
          <a:ln w="9525">
            <a:noFill/>
            <a:miter lim="800000"/>
            <a:headEnd/>
            <a:tailEnd/>
          </a:ln>
        </p:spPr>
      </p:pic>
      <p:pic>
        <p:nvPicPr>
          <p:cNvPr id="52230" name="Picture 6"/>
          <p:cNvPicPr>
            <a:picLocks noChangeAspect="1" noChangeArrowheads="1"/>
          </p:cNvPicPr>
          <p:nvPr/>
        </p:nvPicPr>
        <p:blipFill>
          <a:blip r:embed="rId5" cstate="print"/>
          <a:srcRect/>
          <a:stretch>
            <a:fillRect/>
          </a:stretch>
        </p:blipFill>
        <p:spPr bwMode="auto">
          <a:xfrm>
            <a:off x="0" y="3136994"/>
            <a:ext cx="1905000" cy="3273331"/>
          </a:xfrm>
          <a:prstGeom prst="rect">
            <a:avLst/>
          </a:prstGeom>
          <a:noFill/>
          <a:ln w="9525">
            <a:noFill/>
            <a:miter lim="800000"/>
            <a:headEnd/>
            <a:tailEnd/>
          </a:ln>
        </p:spPr>
      </p:pic>
      <p:pic>
        <p:nvPicPr>
          <p:cNvPr id="52227" name="Picture 3"/>
          <p:cNvPicPr>
            <a:picLocks noChangeAspect="1" noChangeArrowheads="1"/>
          </p:cNvPicPr>
          <p:nvPr/>
        </p:nvPicPr>
        <p:blipFill>
          <a:blip r:embed="rId6" cstate="print"/>
          <a:srcRect/>
          <a:stretch>
            <a:fillRect/>
          </a:stretch>
        </p:blipFill>
        <p:spPr bwMode="auto">
          <a:xfrm>
            <a:off x="2438400" y="4191000"/>
            <a:ext cx="2507915" cy="1981200"/>
          </a:xfrm>
          <a:prstGeom prst="rect">
            <a:avLst/>
          </a:prstGeom>
          <a:noFill/>
          <a:ln w="9525">
            <a:noFill/>
            <a:miter lim="800000"/>
            <a:headEnd/>
            <a:tailEnd/>
          </a:ln>
        </p:spPr>
      </p:pic>
      <p:pic>
        <p:nvPicPr>
          <p:cNvPr id="52226" name="Picture 2"/>
          <p:cNvPicPr>
            <a:picLocks noChangeAspect="1" noChangeArrowheads="1"/>
          </p:cNvPicPr>
          <p:nvPr/>
        </p:nvPicPr>
        <p:blipFill>
          <a:blip r:embed="rId7" cstate="print"/>
          <a:srcRect/>
          <a:stretch>
            <a:fillRect/>
          </a:stretch>
        </p:blipFill>
        <p:spPr bwMode="auto">
          <a:xfrm>
            <a:off x="228600" y="1295400"/>
            <a:ext cx="2209800" cy="1635766"/>
          </a:xfrm>
          <a:prstGeom prst="rect">
            <a:avLst/>
          </a:prstGeom>
          <a:noFill/>
          <a:ln w="9525">
            <a:noFill/>
            <a:miter lim="800000"/>
            <a:headEnd/>
            <a:tailEnd/>
          </a:ln>
        </p:spPr>
      </p:pic>
      <p:pic>
        <p:nvPicPr>
          <p:cNvPr id="52231" name="Picture 7"/>
          <p:cNvPicPr>
            <a:picLocks noChangeAspect="1" noChangeArrowheads="1"/>
          </p:cNvPicPr>
          <p:nvPr/>
        </p:nvPicPr>
        <p:blipFill>
          <a:blip r:embed="rId8" cstate="print"/>
          <a:srcRect/>
          <a:stretch>
            <a:fillRect/>
          </a:stretch>
        </p:blipFill>
        <p:spPr bwMode="auto">
          <a:xfrm>
            <a:off x="3429000" y="3505200"/>
            <a:ext cx="1454726" cy="500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pt-BR" dirty="0" smtClean="0"/>
              <a:t>Exemplo de Visualização</a:t>
            </a:r>
            <a:br>
              <a:rPr lang="pt-BR" dirty="0" smtClean="0"/>
            </a:br>
            <a:endParaRPr lang="pt-BR" dirty="0"/>
          </a:p>
        </p:txBody>
      </p:sp>
      <p:sp>
        <p:nvSpPr>
          <p:cNvPr id="8" name="Text Placeholder 7"/>
          <p:cNvSpPr>
            <a:spLocks noGrp="1"/>
          </p:cNvSpPr>
          <p:nvPr>
            <p:ph type="body" idx="1"/>
          </p:nvPr>
        </p:nvSpPr>
        <p:spPr/>
        <p:txBody>
          <a:bodyPr>
            <a:noAutofit/>
          </a:bodyPr>
          <a:lstStyle/>
          <a:p>
            <a:r>
              <a:rPr lang="pt-BR" sz="1800" dirty="0" smtClean="0">
                <a:solidFill>
                  <a:schemeClr val="bg1">
                    <a:lumMod val="75000"/>
                  </a:schemeClr>
                </a:solidFill>
              </a:rPr>
              <a:t>Introdução</a:t>
            </a:r>
          </a:p>
          <a:p>
            <a:r>
              <a:rPr lang="pt-BR" sz="1800" dirty="0" smtClean="0">
                <a:solidFill>
                  <a:schemeClr val="bg1">
                    <a:lumMod val="75000"/>
                  </a:schemeClr>
                </a:solidFill>
              </a:rPr>
              <a:t>Proveniência</a:t>
            </a:r>
          </a:p>
          <a:p>
            <a:r>
              <a:rPr lang="pt-BR" sz="1800" dirty="0" smtClean="0">
                <a:solidFill>
                  <a:schemeClr val="bg1">
                    <a:lumMod val="75000"/>
                  </a:schemeClr>
                </a:solidFill>
              </a:rPr>
              <a:t>Proveniência em Jogos</a:t>
            </a:r>
          </a:p>
          <a:p>
            <a:r>
              <a:rPr lang="pt-BR" sz="1800" dirty="0" smtClean="0">
                <a:solidFill>
                  <a:schemeClr val="bg1">
                    <a:lumMod val="75000"/>
                  </a:schemeClr>
                </a:solidFill>
              </a:rPr>
              <a:t>Estudo de Caso</a:t>
            </a:r>
          </a:p>
          <a:p>
            <a:r>
              <a:rPr lang="pt-BR" sz="1800" dirty="0" smtClean="0">
                <a:solidFill>
                  <a:schemeClr val="tx1"/>
                </a:solidFill>
              </a:rPr>
              <a:t>Exemplo de Visualização</a:t>
            </a:r>
          </a:p>
          <a:p>
            <a:r>
              <a:rPr lang="pt-BR" sz="1800" dirty="0" smtClean="0">
                <a:solidFill>
                  <a:schemeClr val="bg1">
                    <a:lumMod val="75000"/>
                  </a:schemeClr>
                </a:solidFill>
              </a:rPr>
              <a:t>Experimento</a:t>
            </a:r>
          </a:p>
          <a:p>
            <a:r>
              <a:rPr lang="pt-BR" sz="1800" dirty="0" smtClean="0">
                <a:solidFill>
                  <a:schemeClr val="bg1">
                    <a:lumMod val="75000"/>
                  </a:schemeClr>
                </a:solidFill>
              </a:rPr>
              <a:t>Conclusão</a:t>
            </a:r>
            <a:endParaRPr lang="pt-BR" sz="1800"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51</a:t>
            </a:fld>
            <a:endParaRPr lang="pt-B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 Visualização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52</a:t>
            </a:fld>
            <a:endParaRPr lang="pt-BR"/>
          </a:p>
        </p:txBody>
      </p:sp>
      <p:pic>
        <p:nvPicPr>
          <p:cNvPr id="7" name="Picture 6"/>
          <p:cNvPicPr>
            <a:picLocks noChangeAspect="1"/>
          </p:cNvPicPr>
          <p:nvPr/>
        </p:nvPicPr>
        <p:blipFill>
          <a:blip r:embed="rId3" cstate="print"/>
          <a:stretch>
            <a:fillRect/>
          </a:stretch>
        </p:blipFill>
        <p:spPr bwMode="auto">
          <a:xfrm>
            <a:off x="956390" y="1434839"/>
            <a:ext cx="7231221" cy="50069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 Visualização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53</a:t>
            </a:fld>
            <a:endParaRPr lang="pt-BR"/>
          </a:p>
        </p:txBody>
      </p:sp>
      <p:pic>
        <p:nvPicPr>
          <p:cNvPr id="7" name="Picture 6"/>
          <p:cNvPicPr>
            <a:picLocks noChangeAspect="1"/>
          </p:cNvPicPr>
          <p:nvPr/>
        </p:nvPicPr>
        <p:blipFill>
          <a:blip r:embed="rId3" cstate="print"/>
          <a:stretch>
            <a:fillRect/>
          </a:stretch>
        </p:blipFill>
        <p:spPr bwMode="auto">
          <a:xfrm>
            <a:off x="129773" y="2222860"/>
            <a:ext cx="8884454" cy="37207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 Visualização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54</a:t>
            </a:fld>
            <a:endParaRPr lang="pt-BR"/>
          </a:p>
        </p:txBody>
      </p:sp>
      <p:pic>
        <p:nvPicPr>
          <p:cNvPr id="8" name="Picture 7"/>
          <p:cNvPicPr>
            <a:picLocks noChangeAspect="1"/>
          </p:cNvPicPr>
          <p:nvPr/>
        </p:nvPicPr>
        <p:blipFill>
          <a:blip r:embed="rId3" cstate="print"/>
          <a:stretch>
            <a:fillRect/>
          </a:stretch>
        </p:blipFill>
        <p:spPr bwMode="auto">
          <a:xfrm>
            <a:off x="65836" y="2355374"/>
            <a:ext cx="9012328" cy="33596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55</a:t>
            </a:fld>
            <a:endParaRPr lang="pt-BR"/>
          </a:p>
        </p:txBody>
      </p:sp>
      <p:pic>
        <p:nvPicPr>
          <p:cNvPr id="7" name="Picture 6"/>
          <p:cNvPicPr>
            <a:picLocks noChangeAspect="1"/>
          </p:cNvPicPr>
          <p:nvPr/>
        </p:nvPicPr>
        <p:blipFill>
          <a:blip r:embed="rId3" cstate="print"/>
          <a:stretch>
            <a:fillRect/>
          </a:stretch>
        </p:blipFill>
        <p:spPr bwMode="auto">
          <a:xfrm rot="5400000">
            <a:off x="-1238939" y="2839138"/>
            <a:ext cx="5104898" cy="2169821"/>
          </a:xfrm>
          <a:prstGeom prst="rect">
            <a:avLst/>
          </a:prstGeom>
          <a:noFill/>
          <a:ln w="9525">
            <a:noFill/>
            <a:miter lim="800000"/>
            <a:headEnd/>
            <a:tailEnd/>
          </a:ln>
        </p:spPr>
      </p:pic>
      <p:sp>
        <p:nvSpPr>
          <p:cNvPr id="2" name="Title 1"/>
          <p:cNvSpPr>
            <a:spLocks noGrp="1"/>
          </p:cNvSpPr>
          <p:nvPr>
            <p:ph type="title"/>
          </p:nvPr>
        </p:nvSpPr>
        <p:spPr/>
        <p:txBody>
          <a:bodyPr/>
          <a:lstStyle/>
          <a:p>
            <a:r>
              <a:rPr lang="pt-BR" dirty="0" smtClean="0"/>
              <a:t>Exemplo de Visualização</a:t>
            </a:r>
            <a:endParaRPr lang="pt-BR"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pt-BR" dirty="0" smtClean="0"/>
              <a:t>Experimento</a:t>
            </a:r>
            <a:br>
              <a:rPr lang="pt-BR" dirty="0" smtClean="0"/>
            </a:br>
            <a:r>
              <a:rPr lang="pt-BR" dirty="0" smtClean="0"/>
              <a:t/>
            </a:r>
            <a:br>
              <a:rPr lang="pt-BR" dirty="0" smtClean="0"/>
            </a:br>
            <a:endParaRPr lang="pt-BR" dirty="0"/>
          </a:p>
        </p:txBody>
      </p:sp>
      <p:sp>
        <p:nvSpPr>
          <p:cNvPr id="8" name="Text Placeholder 7"/>
          <p:cNvSpPr>
            <a:spLocks noGrp="1"/>
          </p:cNvSpPr>
          <p:nvPr>
            <p:ph type="body" idx="1"/>
          </p:nvPr>
        </p:nvSpPr>
        <p:spPr/>
        <p:txBody>
          <a:bodyPr>
            <a:noAutofit/>
          </a:bodyPr>
          <a:lstStyle/>
          <a:p>
            <a:r>
              <a:rPr lang="pt-BR" sz="1800" dirty="0" smtClean="0">
                <a:solidFill>
                  <a:schemeClr val="bg1">
                    <a:lumMod val="75000"/>
                  </a:schemeClr>
                </a:solidFill>
              </a:rPr>
              <a:t>Introdução</a:t>
            </a:r>
          </a:p>
          <a:p>
            <a:r>
              <a:rPr lang="pt-BR" sz="1800" dirty="0" smtClean="0">
                <a:solidFill>
                  <a:schemeClr val="bg1">
                    <a:lumMod val="75000"/>
                  </a:schemeClr>
                </a:solidFill>
              </a:rPr>
              <a:t>Proveniência</a:t>
            </a:r>
          </a:p>
          <a:p>
            <a:r>
              <a:rPr lang="pt-BR" sz="1800" dirty="0" smtClean="0">
                <a:solidFill>
                  <a:schemeClr val="bg1">
                    <a:lumMod val="75000"/>
                  </a:schemeClr>
                </a:solidFill>
              </a:rPr>
              <a:t>Proveniência em Jogos</a:t>
            </a:r>
          </a:p>
          <a:p>
            <a:r>
              <a:rPr lang="pt-BR" sz="1800" dirty="0" smtClean="0">
                <a:solidFill>
                  <a:schemeClr val="bg1">
                    <a:lumMod val="75000"/>
                  </a:schemeClr>
                </a:solidFill>
              </a:rPr>
              <a:t>Estudo de Caso</a:t>
            </a:r>
          </a:p>
          <a:p>
            <a:r>
              <a:rPr lang="pt-BR" sz="1800" dirty="0" smtClean="0">
                <a:solidFill>
                  <a:schemeClr val="bg1">
                    <a:lumMod val="75000"/>
                  </a:schemeClr>
                </a:solidFill>
              </a:rPr>
              <a:t>Exemplo de Visualização</a:t>
            </a:r>
          </a:p>
          <a:p>
            <a:r>
              <a:rPr lang="pt-BR" sz="1800" dirty="0" smtClean="0">
                <a:solidFill>
                  <a:schemeClr val="tx1"/>
                </a:solidFill>
              </a:rPr>
              <a:t>Experimento</a:t>
            </a:r>
          </a:p>
          <a:p>
            <a:r>
              <a:rPr lang="pt-BR" sz="1800" dirty="0" smtClean="0">
                <a:solidFill>
                  <a:schemeClr val="bg1">
                    <a:lumMod val="75000"/>
                  </a:schemeClr>
                </a:solidFill>
              </a:rPr>
              <a:t>Conclusão</a:t>
            </a:r>
            <a:endParaRPr lang="pt-BR" sz="1800"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56</a:t>
            </a:fld>
            <a:endParaRPr lang="pt-B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Experimento</a:t>
            </a:r>
            <a:endParaRPr lang="pt-BR" dirty="0"/>
          </a:p>
        </p:txBody>
      </p:sp>
      <p:sp>
        <p:nvSpPr>
          <p:cNvPr id="3" name="Content Placeholder 2"/>
          <p:cNvSpPr>
            <a:spLocks noGrp="1"/>
          </p:cNvSpPr>
          <p:nvPr>
            <p:ph idx="1"/>
          </p:nvPr>
        </p:nvSpPr>
        <p:spPr/>
        <p:txBody>
          <a:bodyPr/>
          <a:lstStyle/>
          <a:p>
            <a:r>
              <a:rPr lang="pt-BR" dirty="0" smtClean="0"/>
              <a:t>Avaliação</a:t>
            </a:r>
          </a:p>
          <a:p>
            <a:pPr lvl="1"/>
            <a:r>
              <a:rPr lang="pt-BR" dirty="0" smtClean="0"/>
              <a:t>Estudantes</a:t>
            </a:r>
          </a:p>
          <a:p>
            <a:pPr lvl="2"/>
            <a:r>
              <a:rPr lang="pt-BR" dirty="0" smtClean="0"/>
              <a:t>Com Proveniência</a:t>
            </a:r>
          </a:p>
          <a:p>
            <a:pPr lvl="2"/>
            <a:r>
              <a:rPr lang="pt-BR" dirty="0" smtClean="0"/>
              <a:t>Sem Proveniência</a:t>
            </a:r>
          </a:p>
          <a:p>
            <a:r>
              <a:rPr lang="pt-BR" dirty="0" smtClean="0"/>
              <a:t>Verificar</a:t>
            </a:r>
          </a:p>
          <a:p>
            <a:pPr lvl="1"/>
            <a:r>
              <a:rPr lang="pt-BR" dirty="0" smtClean="0"/>
              <a:t>Auxiliar Entendimento</a:t>
            </a:r>
          </a:p>
          <a:p>
            <a:pPr lvl="2"/>
            <a:r>
              <a:rPr lang="pt-BR" dirty="0" smtClean="0"/>
              <a:t>Precisão</a:t>
            </a:r>
          </a:p>
          <a:p>
            <a:pPr lvl="2"/>
            <a:r>
              <a:rPr lang="pt-BR" dirty="0" smtClean="0"/>
              <a:t>Eficiência</a:t>
            </a:r>
          </a:p>
          <a:p>
            <a:pPr lvl="1"/>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57</a:t>
            </a:fld>
            <a:endParaRPr lang="pt-B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Experimento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58</a:t>
            </a:fld>
            <a:endParaRPr lang="pt-BR"/>
          </a:p>
        </p:txBody>
      </p:sp>
      <p:pic>
        <p:nvPicPr>
          <p:cNvPr id="8" name="Picture 7"/>
          <p:cNvPicPr>
            <a:picLocks noChangeAspect="1"/>
          </p:cNvPicPr>
          <p:nvPr/>
        </p:nvPicPr>
        <p:blipFill>
          <a:blip r:embed="rId3" cstate="print"/>
          <a:srcRect/>
          <a:stretch>
            <a:fillRect/>
          </a:stretch>
        </p:blipFill>
        <p:spPr bwMode="auto">
          <a:xfrm>
            <a:off x="571500" y="1787643"/>
            <a:ext cx="8001000" cy="32827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Experimento</a:t>
            </a:r>
            <a:endParaRPr lang="pt-BR"/>
          </a:p>
        </p:txBody>
      </p:sp>
      <p:sp>
        <p:nvSpPr>
          <p:cNvPr id="3" name="Content Placeholder 2"/>
          <p:cNvSpPr>
            <a:spLocks noGrp="1"/>
          </p:cNvSpPr>
          <p:nvPr>
            <p:ph idx="1"/>
          </p:nvPr>
        </p:nvSpPr>
        <p:spPr/>
        <p:txBody>
          <a:bodyPr/>
          <a:lstStyle/>
          <a:p>
            <a:r>
              <a:rPr lang="pt-BR" dirty="0" smtClean="0"/>
              <a:t>37 voluntários</a:t>
            </a:r>
          </a:p>
          <a:p>
            <a:pPr lvl="1"/>
            <a:r>
              <a:rPr lang="pt-BR" dirty="0" smtClean="0"/>
              <a:t>32 terminaram dentro do prazo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59</a:t>
            </a:fld>
            <a:endParaRPr lang="pt-BR"/>
          </a:p>
        </p:txBody>
      </p:sp>
      <p:pic>
        <p:nvPicPr>
          <p:cNvPr id="7" name="Picture 6"/>
          <p:cNvPicPr>
            <a:picLocks noChangeAspect="1"/>
          </p:cNvPicPr>
          <p:nvPr/>
        </p:nvPicPr>
        <p:blipFill>
          <a:blip r:embed="rId2" cstate="print"/>
          <a:srcRect/>
          <a:stretch>
            <a:fillRect/>
          </a:stretch>
        </p:blipFill>
        <p:spPr bwMode="auto">
          <a:xfrm>
            <a:off x="608480" y="3249386"/>
            <a:ext cx="7927041" cy="32085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Introdução</a:t>
            </a:r>
            <a:endParaRPr lang="pt-BR" dirty="0"/>
          </a:p>
        </p:txBody>
      </p:sp>
      <p:sp>
        <p:nvSpPr>
          <p:cNvPr id="3" name="Content Placeholder 2"/>
          <p:cNvSpPr>
            <a:spLocks noGrp="1"/>
          </p:cNvSpPr>
          <p:nvPr>
            <p:ph idx="1"/>
          </p:nvPr>
        </p:nvSpPr>
        <p:spPr/>
        <p:txBody>
          <a:bodyPr/>
          <a:lstStyle/>
          <a:p>
            <a:r>
              <a:rPr lang="pt-BR" dirty="0" smtClean="0"/>
              <a:t>Industria de Jogos</a:t>
            </a:r>
          </a:p>
          <a:p>
            <a:endParaRPr lang="pt-BR" dirty="0" smtClean="0"/>
          </a:p>
          <a:p>
            <a:r>
              <a:rPr lang="pt-BR" dirty="0" smtClean="0"/>
              <a:t>Métodos Automáticos</a:t>
            </a:r>
          </a:p>
          <a:p>
            <a:endParaRPr lang="pt-BR" dirty="0" smtClean="0"/>
          </a:p>
          <a:p>
            <a:r>
              <a:rPr lang="pt-BR" dirty="0" smtClean="0"/>
              <a:t>Mineração Visual de Dados</a:t>
            </a:r>
          </a:p>
          <a:p>
            <a:endParaRPr lang="pt-BR" dirty="0" smtClean="0"/>
          </a:p>
          <a:p>
            <a:r>
              <a:rPr lang="pt-BR" dirty="0" smtClean="0"/>
              <a:t>Validação e Refinamento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pic>
        <p:nvPicPr>
          <p:cNvPr id="89092" name="Picture 4"/>
          <p:cNvPicPr>
            <a:picLocks noChangeAspect="1" noChangeArrowheads="1"/>
          </p:cNvPicPr>
          <p:nvPr/>
        </p:nvPicPr>
        <p:blipFill>
          <a:blip r:embed="rId3" cstate="print"/>
          <a:srcRect/>
          <a:stretch>
            <a:fillRect/>
          </a:stretch>
        </p:blipFill>
        <p:spPr bwMode="auto">
          <a:xfrm>
            <a:off x="4343400" y="1447800"/>
            <a:ext cx="1466850" cy="1504950"/>
          </a:xfrm>
          <a:prstGeom prst="rect">
            <a:avLst/>
          </a:prstGeom>
          <a:noFill/>
          <a:ln w="9525">
            <a:noFill/>
            <a:miter lim="800000"/>
            <a:headEnd/>
            <a:tailEnd/>
          </a:ln>
        </p:spPr>
      </p:pic>
      <p:pic>
        <p:nvPicPr>
          <p:cNvPr id="89094" name="Picture 6" descr="http://cidadegamer.com.br/wp-content/uploads/2012/09/BioWare.jpg"/>
          <p:cNvPicPr>
            <a:picLocks noChangeAspect="1" noChangeArrowheads="1"/>
          </p:cNvPicPr>
          <p:nvPr/>
        </p:nvPicPr>
        <p:blipFill>
          <a:blip r:embed="rId4" cstate="print"/>
          <a:srcRect/>
          <a:stretch>
            <a:fillRect/>
          </a:stretch>
        </p:blipFill>
        <p:spPr bwMode="auto">
          <a:xfrm>
            <a:off x="5812790" y="1371600"/>
            <a:ext cx="3331210" cy="1638300"/>
          </a:xfrm>
          <a:prstGeom prst="rect">
            <a:avLst/>
          </a:prstGeom>
          <a:noFill/>
        </p:spPr>
      </p:pic>
      <p:pic>
        <p:nvPicPr>
          <p:cNvPr id="89095" name="Picture 7"/>
          <p:cNvPicPr>
            <a:picLocks noChangeAspect="1" noChangeArrowheads="1"/>
          </p:cNvPicPr>
          <p:nvPr/>
        </p:nvPicPr>
        <p:blipFill>
          <a:blip r:embed="rId5" cstate="print"/>
          <a:srcRect/>
          <a:stretch>
            <a:fillRect/>
          </a:stretch>
        </p:blipFill>
        <p:spPr bwMode="auto">
          <a:xfrm>
            <a:off x="5943600" y="2895600"/>
            <a:ext cx="2057400" cy="1028700"/>
          </a:xfrm>
          <a:prstGeom prst="rect">
            <a:avLst/>
          </a:prstGeom>
          <a:noFill/>
          <a:ln w="9525">
            <a:noFill/>
            <a:miter lim="800000"/>
            <a:headEnd/>
            <a:tailEnd/>
          </a:ln>
        </p:spPr>
      </p:pic>
      <p:pic>
        <p:nvPicPr>
          <p:cNvPr id="89096" name="Picture 8"/>
          <p:cNvPicPr>
            <a:picLocks noChangeAspect="1" noChangeArrowheads="1"/>
          </p:cNvPicPr>
          <p:nvPr/>
        </p:nvPicPr>
        <p:blipFill>
          <a:blip r:embed="rId6" cstate="print"/>
          <a:srcRect/>
          <a:stretch>
            <a:fillRect/>
          </a:stretch>
        </p:blipFill>
        <p:spPr bwMode="auto">
          <a:xfrm>
            <a:off x="5638800" y="4267200"/>
            <a:ext cx="1447800" cy="1200615"/>
          </a:xfrm>
          <a:prstGeom prst="rect">
            <a:avLst/>
          </a:prstGeom>
          <a:noFill/>
          <a:ln w="9525">
            <a:noFill/>
            <a:miter lim="800000"/>
            <a:headEnd/>
            <a:tailEnd/>
          </a:ln>
        </p:spPr>
      </p:pic>
      <p:pic>
        <p:nvPicPr>
          <p:cNvPr id="89098" name="Picture 10" descr="http://1.bp.blogspot.com/-MuTd8bG1REk/UXtZYNEUbKI/AAAAAAAABxc/3UyBnicGtCY/s1600/2k_gAMEBLAST.jpg"/>
          <p:cNvPicPr>
            <a:picLocks noChangeAspect="1" noChangeArrowheads="1"/>
          </p:cNvPicPr>
          <p:nvPr/>
        </p:nvPicPr>
        <p:blipFill>
          <a:blip r:embed="rId7" cstate="print"/>
          <a:srcRect/>
          <a:stretch>
            <a:fillRect/>
          </a:stretch>
        </p:blipFill>
        <p:spPr bwMode="auto">
          <a:xfrm>
            <a:off x="7467600" y="4267200"/>
            <a:ext cx="1295400" cy="1295400"/>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Experimento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60</a:t>
            </a:fld>
            <a:endParaRPr lang="pt-BR"/>
          </a:p>
        </p:txBody>
      </p:sp>
      <p:graphicFrame>
        <p:nvGraphicFramePr>
          <p:cNvPr id="8" name="Table 7"/>
          <p:cNvGraphicFramePr>
            <a:graphicFrameLocks noGrp="1"/>
          </p:cNvGraphicFramePr>
          <p:nvPr/>
        </p:nvGraphicFramePr>
        <p:xfrm>
          <a:off x="190499" y="2743200"/>
          <a:ext cx="8763002" cy="1737360"/>
        </p:xfrm>
        <a:graphic>
          <a:graphicData uri="http://schemas.openxmlformats.org/drawingml/2006/table">
            <a:tbl>
              <a:tblPr/>
              <a:tblGrid>
                <a:gridCol w="1093804"/>
                <a:gridCol w="1578080"/>
                <a:gridCol w="697596"/>
                <a:gridCol w="697596"/>
                <a:gridCol w="697596"/>
                <a:gridCol w="697596"/>
                <a:gridCol w="697596"/>
                <a:gridCol w="697596"/>
                <a:gridCol w="952771"/>
                <a:gridCol w="952771"/>
              </a:tblGrid>
              <a:tr h="0">
                <a:tc>
                  <a:txBody>
                    <a:bodyPr/>
                    <a:lstStyle/>
                    <a:p>
                      <a:pPr marL="0" marR="0" indent="0" algn="ctr">
                        <a:lnSpc>
                          <a:spcPct val="150000"/>
                        </a:lnSpc>
                        <a:spcBef>
                          <a:spcPts val="0"/>
                        </a:spcBef>
                        <a:spcAft>
                          <a:spcPts val="0"/>
                        </a:spcAft>
                      </a:pP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en-US" sz="1400" b="1">
                          <a:solidFill>
                            <a:srgbClr val="FFFFFF"/>
                          </a:solidFill>
                          <a:latin typeface="Times New Roman"/>
                          <a:ea typeface="Calibri"/>
                          <a:cs typeface="Times New Roman"/>
                        </a:rPr>
                        <a:t>Q3</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en-US" sz="1400" b="1">
                          <a:solidFill>
                            <a:srgbClr val="FFFFFF"/>
                          </a:solidFill>
                          <a:latin typeface="Times New Roman"/>
                          <a:ea typeface="Calibri"/>
                          <a:cs typeface="Times New Roman"/>
                        </a:rPr>
                        <a:t>Q4</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en-US" sz="1400" b="1">
                          <a:solidFill>
                            <a:srgbClr val="FFFFFF"/>
                          </a:solidFill>
                          <a:latin typeface="Times New Roman"/>
                          <a:ea typeface="Calibri"/>
                          <a:cs typeface="Times New Roman"/>
                        </a:rPr>
                        <a:t>Q5</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en-US" sz="1400" b="1">
                          <a:solidFill>
                            <a:srgbClr val="FFFFFF"/>
                          </a:solidFill>
                          <a:latin typeface="Times New Roman"/>
                          <a:ea typeface="Calibri"/>
                          <a:cs typeface="Times New Roman"/>
                        </a:rPr>
                        <a:t>Q6</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en-US" sz="1400" b="1">
                          <a:solidFill>
                            <a:srgbClr val="FFFFFF"/>
                          </a:solidFill>
                          <a:latin typeface="Times New Roman"/>
                          <a:ea typeface="Calibri"/>
                          <a:cs typeface="Times New Roman"/>
                        </a:rPr>
                        <a:t>Q7</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en-US" sz="1400" b="1">
                          <a:solidFill>
                            <a:srgbClr val="FFFFFF"/>
                          </a:solidFill>
                          <a:latin typeface="Times New Roman"/>
                          <a:ea typeface="Calibri"/>
                          <a:cs typeface="Times New Roman"/>
                        </a:rPr>
                        <a:t>Q8</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en-US" sz="1400" b="1">
                          <a:solidFill>
                            <a:srgbClr val="FFFFFF"/>
                          </a:solidFill>
                          <a:latin typeface="Times New Roman"/>
                          <a:ea typeface="Calibri"/>
                          <a:cs typeface="Times New Roman"/>
                        </a:rPr>
                        <a:t>Q9</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b="1" noProof="0" dirty="0" smtClean="0">
                          <a:solidFill>
                            <a:srgbClr val="FFFFFF"/>
                          </a:solidFill>
                          <a:latin typeface="Times New Roman"/>
                          <a:ea typeface="Calibri"/>
                          <a:cs typeface="Times New Roman"/>
                        </a:rPr>
                        <a:t>Duração</a:t>
                      </a:r>
                      <a:endParaRPr lang="pt-BR" sz="2000" noProof="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0">
                <a:tc rowSpan="2">
                  <a:txBody>
                    <a:bodyPr/>
                    <a:lstStyle/>
                    <a:p>
                      <a:pPr marL="0" marR="0" indent="0" algn="ctr">
                        <a:lnSpc>
                          <a:spcPct val="150000"/>
                        </a:lnSpc>
                        <a:spcBef>
                          <a:spcPts val="0"/>
                        </a:spcBef>
                        <a:spcAft>
                          <a:spcPts val="0"/>
                        </a:spcAft>
                      </a:pPr>
                      <a:r>
                        <a:rPr lang="pt-BR" sz="1400" b="1" noProof="0" smtClean="0">
                          <a:solidFill>
                            <a:srgbClr val="FFFFFF"/>
                          </a:solidFill>
                          <a:latin typeface="Times New Roman"/>
                          <a:ea typeface="Calibri"/>
                          <a:cs typeface="Times New Roman"/>
                        </a:rPr>
                        <a:t>Com Prov</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200" b="1" noProof="0" smtClean="0">
                          <a:latin typeface="Times New Roman"/>
                          <a:ea typeface="Calibri"/>
                          <a:cs typeface="Times New Roman"/>
                        </a:rPr>
                        <a:t>Média</a:t>
                      </a:r>
                      <a:endParaRPr lang="pt-BR" sz="2000" noProof="0">
                        <a:latin typeface="Times New Roman"/>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b="1" dirty="0">
                          <a:latin typeface="Times New Roman"/>
                          <a:ea typeface="Calibri"/>
                          <a:cs typeface="Times New Roman"/>
                        </a:rPr>
                        <a:t>0.5</a:t>
                      </a:r>
                      <a:endParaRPr lang="en-US" sz="2000" b="1"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b="1" dirty="0">
                          <a:latin typeface="Times New Roman"/>
                          <a:ea typeface="Calibri"/>
                          <a:cs typeface="Times New Roman"/>
                        </a:rPr>
                        <a:t>0.9375</a:t>
                      </a:r>
                      <a:endParaRPr lang="en-US" sz="2000" b="1"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0.1875</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b="1" dirty="0">
                          <a:latin typeface="Times New Roman"/>
                          <a:ea typeface="Calibri"/>
                          <a:cs typeface="Times New Roman"/>
                        </a:rPr>
                        <a:t>0.375</a:t>
                      </a:r>
                      <a:endParaRPr lang="en-US" sz="2000" b="1"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b="1" dirty="0">
                          <a:latin typeface="Times New Roman"/>
                          <a:ea typeface="Calibri"/>
                          <a:cs typeface="Times New Roman"/>
                        </a:rPr>
                        <a:t>0.1562</a:t>
                      </a:r>
                      <a:endParaRPr lang="en-US" sz="2000" b="1"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b="1" dirty="0">
                          <a:latin typeface="Times New Roman"/>
                          <a:ea typeface="Calibri"/>
                          <a:cs typeface="Times New Roman"/>
                        </a:rPr>
                        <a:t>0.8125</a:t>
                      </a:r>
                      <a:endParaRPr lang="en-US" sz="2000" b="1"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b="1" dirty="0">
                          <a:latin typeface="Times New Roman"/>
                          <a:ea typeface="Calibri"/>
                          <a:cs typeface="Times New Roman"/>
                        </a:rPr>
                        <a:t>23.1875</a:t>
                      </a:r>
                      <a:endParaRPr lang="en-US" sz="2000" b="1"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r>
              <a:tr h="0">
                <a:tc vMerge="1">
                  <a:txBody>
                    <a:bodyPr/>
                    <a:lstStyle/>
                    <a:p>
                      <a:endParaRPr lang="pt-BR"/>
                    </a:p>
                  </a:txBody>
                  <a:tcPr/>
                </a:tc>
                <a:tc>
                  <a:txBody>
                    <a:bodyPr/>
                    <a:lstStyle/>
                    <a:p>
                      <a:pPr marL="0" marR="0" indent="0" algn="ctr">
                        <a:lnSpc>
                          <a:spcPct val="150000"/>
                        </a:lnSpc>
                        <a:spcBef>
                          <a:spcPts val="0"/>
                        </a:spcBef>
                        <a:spcAft>
                          <a:spcPts val="0"/>
                        </a:spcAft>
                      </a:pPr>
                      <a:r>
                        <a:rPr lang="pt-BR" sz="1200" b="1" noProof="0" smtClean="0">
                          <a:latin typeface="Times New Roman"/>
                          <a:ea typeface="Calibri"/>
                          <a:cs typeface="Times New Roman"/>
                        </a:rPr>
                        <a:t>Desvio Padrão</a:t>
                      </a:r>
                      <a:endParaRPr lang="pt-BR" sz="2000" noProof="0">
                        <a:latin typeface="Times New Roman"/>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0.5164</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0.25</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0.4031</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dirty="0">
                          <a:latin typeface="Times New Roman"/>
                          <a:ea typeface="Calibri"/>
                          <a:cs typeface="Times New Roman"/>
                        </a:rPr>
                        <a:t>0.5</a:t>
                      </a: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dirty="0">
                          <a:latin typeface="Times New Roman"/>
                          <a:ea typeface="Calibri"/>
                          <a:cs typeface="Times New Roman"/>
                        </a:rPr>
                        <a:t>0.3010</a:t>
                      </a: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dirty="0">
                          <a:latin typeface="Times New Roman"/>
                          <a:ea typeface="Calibri"/>
                          <a:cs typeface="Times New Roman"/>
                        </a:rPr>
                        <a:t>0.4031</a:t>
                      </a: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4.2461</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r h="0">
                <a:tc rowSpan="2">
                  <a:txBody>
                    <a:bodyPr/>
                    <a:lstStyle/>
                    <a:p>
                      <a:pPr marL="0" marR="0" indent="0" algn="ctr">
                        <a:lnSpc>
                          <a:spcPct val="150000"/>
                        </a:lnSpc>
                        <a:spcBef>
                          <a:spcPts val="0"/>
                        </a:spcBef>
                        <a:spcAft>
                          <a:spcPts val="0"/>
                        </a:spcAft>
                      </a:pPr>
                      <a:r>
                        <a:rPr lang="pt-BR" sz="1400" b="1" noProof="0" smtClean="0">
                          <a:solidFill>
                            <a:srgbClr val="FFFFFF"/>
                          </a:solidFill>
                          <a:latin typeface="Times New Roman"/>
                          <a:ea typeface="Calibri"/>
                          <a:cs typeface="Times New Roman"/>
                        </a:rPr>
                        <a:t>Sem Prov</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200" b="1" noProof="0" smtClean="0">
                          <a:latin typeface="Times New Roman"/>
                          <a:ea typeface="Calibri"/>
                          <a:cs typeface="Times New Roman"/>
                        </a:rPr>
                        <a:t>Média</a:t>
                      </a:r>
                      <a:endParaRPr lang="pt-BR" sz="2000" noProof="0">
                        <a:latin typeface="Times New Roman"/>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b="0" dirty="0">
                          <a:latin typeface="Times New Roman"/>
                          <a:ea typeface="Calibri"/>
                          <a:cs typeface="Times New Roman"/>
                        </a:rPr>
                        <a:t>0.0625</a:t>
                      </a:r>
                      <a:endParaRPr lang="en-US" sz="2000" b="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0.875</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0.1875</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0.25</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0.0938</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b="0" dirty="0">
                          <a:latin typeface="Times New Roman"/>
                          <a:ea typeface="Calibri"/>
                          <a:cs typeface="Times New Roman"/>
                        </a:rPr>
                        <a:t>0.5</a:t>
                      </a:r>
                      <a:endParaRPr lang="en-US" sz="2000" b="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en-US" sz="1400" b="0" dirty="0">
                          <a:latin typeface="Times New Roman"/>
                          <a:ea typeface="Calibri"/>
                          <a:cs typeface="Times New Roman"/>
                        </a:rPr>
                        <a:t>28.9375</a:t>
                      </a:r>
                      <a:endParaRPr lang="en-US" sz="2000" b="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r>
              <a:tr h="0">
                <a:tc vMerge="1">
                  <a:txBody>
                    <a:bodyPr/>
                    <a:lstStyle/>
                    <a:p>
                      <a:endParaRPr lang="pt-BR"/>
                    </a:p>
                  </a:txBody>
                  <a:tcPr/>
                </a:tc>
                <a:tc>
                  <a:txBody>
                    <a:bodyPr/>
                    <a:lstStyle/>
                    <a:p>
                      <a:pPr marL="0" marR="0" indent="0" algn="ctr">
                        <a:lnSpc>
                          <a:spcPct val="150000"/>
                        </a:lnSpc>
                        <a:spcBef>
                          <a:spcPts val="0"/>
                        </a:spcBef>
                        <a:spcAft>
                          <a:spcPts val="0"/>
                        </a:spcAft>
                      </a:pPr>
                      <a:r>
                        <a:rPr lang="pt-BR" sz="1200" b="1" noProof="0" dirty="0" smtClean="0">
                          <a:latin typeface="Times New Roman"/>
                          <a:ea typeface="Calibri"/>
                          <a:cs typeface="Times New Roman"/>
                        </a:rPr>
                        <a:t>Desvio Padrão</a:t>
                      </a:r>
                      <a:endParaRPr lang="pt-BR" sz="2000" noProof="0" dirty="0">
                        <a:latin typeface="Times New Roman"/>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0.25</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0.3416</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0.4031</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0.4472</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0.2015</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a:latin typeface="Times New Roman"/>
                          <a:ea typeface="Calibri"/>
                          <a:cs typeface="Times New Roman"/>
                        </a:rPr>
                        <a:t>0.5162</a:t>
                      </a:r>
                      <a:endParaRPr lang="en-US" sz="200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en-US" sz="1400" dirty="0">
                          <a:latin typeface="Times New Roman"/>
                          <a:ea typeface="Calibri"/>
                          <a:cs typeface="Times New Roman"/>
                        </a:rPr>
                        <a:t>10.5797</a:t>
                      </a: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bl>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Experimento</a:t>
            </a:r>
            <a:endParaRPr lang="pt-BR" dirty="0"/>
          </a:p>
        </p:txBody>
      </p:sp>
      <p:sp>
        <p:nvSpPr>
          <p:cNvPr id="3" name="Content Placeholder 2"/>
          <p:cNvSpPr>
            <a:spLocks noGrp="1"/>
          </p:cNvSpPr>
          <p:nvPr>
            <p:ph idx="1"/>
          </p:nvPr>
        </p:nvSpPr>
        <p:spPr/>
        <p:txBody>
          <a:bodyPr/>
          <a:lstStyle/>
          <a:p>
            <a:endParaRPr lang="pt-B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61</a:t>
            </a:fld>
            <a:endParaRPr lang="pt-BR"/>
          </a:p>
        </p:txBody>
      </p:sp>
      <p:pic>
        <p:nvPicPr>
          <p:cNvPr id="7" name="Picture 6"/>
          <p:cNvPicPr>
            <a:picLocks noChangeAspect="1"/>
          </p:cNvPicPr>
          <p:nvPr/>
        </p:nvPicPr>
        <p:blipFill>
          <a:blip r:embed="rId3" cstate="print"/>
          <a:stretch>
            <a:fillRect/>
          </a:stretch>
        </p:blipFill>
        <p:spPr bwMode="auto">
          <a:xfrm>
            <a:off x="152400" y="1676400"/>
            <a:ext cx="8839200" cy="48152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Experimento</a:t>
            </a:r>
            <a:endParaRPr lang="pt-BR" dirty="0"/>
          </a:p>
        </p:txBody>
      </p:sp>
      <p:sp>
        <p:nvSpPr>
          <p:cNvPr id="3" name="Content Placeholder 2"/>
          <p:cNvSpPr>
            <a:spLocks noGrp="1"/>
          </p:cNvSpPr>
          <p:nvPr>
            <p:ph idx="1"/>
          </p:nvPr>
        </p:nvSpPr>
        <p:spPr/>
        <p:txBody>
          <a:bodyPr/>
          <a:lstStyle/>
          <a:p>
            <a:r>
              <a:rPr lang="pt-BR" dirty="0" smtClean="0"/>
              <a:t>Teste de Normalidade</a:t>
            </a:r>
          </a:p>
          <a:p>
            <a:pPr lvl="1"/>
            <a:r>
              <a:rPr lang="pt-BR" dirty="0" err="1" smtClean="0"/>
              <a:t>Shapiro-Wilk</a:t>
            </a:r>
            <a:endParaRPr lang="pt-BR" dirty="0" smtClean="0"/>
          </a:p>
          <a:p>
            <a:pPr lvl="2">
              <a:buNone/>
            </a:pPr>
            <a:endParaRPr lang="pt-BR" dirty="0" smtClean="0"/>
          </a:p>
          <a:p>
            <a:pPr lvl="2">
              <a:buNone/>
            </a:pPr>
            <a:r>
              <a:rPr lang="pt-BR" dirty="0" smtClean="0"/>
              <a:t>H</a:t>
            </a:r>
            <a:r>
              <a:rPr lang="pt-BR" baseline="-25000" dirty="0" smtClean="0"/>
              <a:t>0</a:t>
            </a:r>
            <a:r>
              <a:rPr lang="pt-BR" dirty="0" smtClean="0"/>
              <a:t>: Amostra x</a:t>
            </a:r>
            <a:r>
              <a:rPr lang="pt-BR" baseline="-25000" dirty="0" smtClean="0"/>
              <a:t>1</a:t>
            </a:r>
            <a:r>
              <a:rPr lang="pt-BR" dirty="0" smtClean="0"/>
              <a:t>, x</a:t>
            </a:r>
            <a:r>
              <a:rPr lang="pt-BR" baseline="-25000" dirty="0" smtClean="0"/>
              <a:t>2</a:t>
            </a:r>
            <a:r>
              <a:rPr lang="pt-BR" dirty="0" smtClean="0"/>
              <a:t>, ... , </a:t>
            </a:r>
            <a:r>
              <a:rPr lang="pt-BR" dirty="0" err="1" smtClean="0"/>
              <a:t>x</a:t>
            </a:r>
            <a:r>
              <a:rPr lang="pt-BR" baseline="-25000" dirty="0" err="1" smtClean="0"/>
              <a:t>n</a:t>
            </a:r>
            <a:r>
              <a:rPr lang="pt-BR" dirty="0" smtClean="0"/>
              <a:t>	tem distribuição normal</a:t>
            </a:r>
          </a:p>
          <a:p>
            <a:pPr lvl="2">
              <a:buNone/>
            </a:pPr>
            <a:r>
              <a:rPr lang="pt-BR" dirty="0" smtClean="0"/>
              <a:t>H</a:t>
            </a:r>
            <a:r>
              <a:rPr lang="pt-BR" baseline="-25000" dirty="0" smtClean="0"/>
              <a:t>1</a:t>
            </a:r>
            <a:r>
              <a:rPr lang="pt-BR" dirty="0" smtClean="0"/>
              <a:t>: Amostra x</a:t>
            </a:r>
            <a:r>
              <a:rPr lang="pt-BR" baseline="-25000" dirty="0" smtClean="0"/>
              <a:t>1</a:t>
            </a:r>
            <a:r>
              <a:rPr lang="pt-BR" dirty="0" smtClean="0"/>
              <a:t>, x</a:t>
            </a:r>
            <a:r>
              <a:rPr lang="pt-BR" baseline="-25000" dirty="0" smtClean="0"/>
              <a:t>2</a:t>
            </a:r>
            <a:r>
              <a:rPr lang="pt-BR" dirty="0" smtClean="0"/>
              <a:t>, ... , </a:t>
            </a:r>
            <a:r>
              <a:rPr lang="pt-BR" dirty="0" err="1" smtClean="0"/>
              <a:t>x</a:t>
            </a:r>
            <a:r>
              <a:rPr lang="pt-BR" baseline="-25000" dirty="0" err="1" smtClean="0"/>
              <a:t>n</a:t>
            </a:r>
            <a:r>
              <a:rPr lang="pt-BR" dirty="0" smtClean="0"/>
              <a:t>	não tem distribuição normal</a:t>
            </a:r>
          </a:p>
          <a:p>
            <a:pPr lvl="2">
              <a:buNone/>
            </a:pPr>
            <a:endParaRPr lang="pt-BR" dirty="0" smtClean="0"/>
          </a:p>
          <a:p>
            <a:pPr lvl="2">
              <a:buNone/>
            </a:pP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62</a:t>
            </a:fld>
            <a:endParaRPr lang="pt-B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t-BR"/>
          </a:p>
        </p:txBody>
      </p:sp>
      <p:sp>
        <p:nvSpPr>
          <p:cNvPr id="1027"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1" name="Table 10"/>
          <p:cNvGraphicFramePr>
            <a:graphicFrameLocks noGrp="1"/>
          </p:cNvGraphicFramePr>
          <p:nvPr/>
        </p:nvGraphicFramePr>
        <p:xfrm>
          <a:off x="381001" y="4648200"/>
          <a:ext cx="8381999" cy="1143000"/>
        </p:xfrm>
        <a:graphic>
          <a:graphicData uri="http://schemas.openxmlformats.org/drawingml/2006/table">
            <a:tbl>
              <a:tblPr/>
              <a:tblGrid>
                <a:gridCol w="1447612"/>
                <a:gridCol w="853697"/>
                <a:gridCol w="852802"/>
                <a:gridCol w="852802"/>
                <a:gridCol w="853697"/>
                <a:gridCol w="853697"/>
                <a:gridCol w="853697"/>
                <a:gridCol w="853697"/>
                <a:gridCol w="960298"/>
              </a:tblGrid>
              <a:tr h="0">
                <a:tc>
                  <a:txBody>
                    <a:bodyPr/>
                    <a:lstStyle/>
                    <a:p>
                      <a:pPr marL="0" marR="0" indent="0" algn="ctr">
                        <a:lnSpc>
                          <a:spcPct val="150000"/>
                        </a:lnSpc>
                        <a:spcBef>
                          <a:spcPts val="0"/>
                        </a:spcBef>
                        <a:spcAft>
                          <a:spcPts val="0"/>
                        </a:spcAft>
                      </a:pPr>
                      <a:r>
                        <a:rPr lang="pt-BR" sz="1800" b="1" noProof="0" smtClean="0">
                          <a:solidFill>
                            <a:srgbClr val="FFFFFF"/>
                          </a:solidFill>
                          <a:latin typeface="Times New Roman"/>
                          <a:ea typeface="Calibri"/>
                          <a:cs typeface="Times New Roman"/>
                        </a:rPr>
                        <a:t>P-valor</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Q3</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Q4</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Q5</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Q6</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Q7</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Q8</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Q9</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Duração</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0">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Com Prov</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4.34e-05</a:t>
                      </a:r>
                      <a:endParaRPr lang="pt-BR" sz="2400" noProof="0">
                        <a:solidFill>
                          <a:srgbClr val="FF0000"/>
                        </a:solidFill>
                        <a:latin typeface="Times New Roman"/>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2.566e-05</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3.481e-06</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0.04337</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r>
              <a:tr h="0">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Sem Prov</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5.272e-06</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4.34e-05</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dirty="0" smtClean="0">
                          <a:solidFill>
                            <a:srgbClr val="00B050"/>
                          </a:solidFill>
                          <a:latin typeface="Times New Roman"/>
                          <a:ea typeface="Calibri"/>
                          <a:cs typeface="Times New Roman"/>
                        </a:rPr>
                        <a:t>0.7363</a:t>
                      </a:r>
                      <a:endParaRPr lang="pt-BR" sz="2400" noProof="0" dirty="0">
                        <a:solidFill>
                          <a:srgbClr val="00B05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bl>
          </a:graphicData>
        </a:graphic>
      </p:graphicFrame>
      <p:sp>
        <p:nvSpPr>
          <p:cNvPr id="10" name="TextBox 9"/>
          <p:cNvSpPr txBox="1"/>
          <p:nvPr/>
        </p:nvSpPr>
        <p:spPr>
          <a:xfrm>
            <a:off x="7239000" y="4267200"/>
            <a:ext cx="1449436" cy="369332"/>
          </a:xfrm>
          <a:prstGeom prst="rect">
            <a:avLst/>
          </a:prstGeom>
          <a:noFill/>
        </p:spPr>
        <p:txBody>
          <a:bodyPr wrap="none" rtlCol="0">
            <a:spAutoFit/>
          </a:bodyPr>
          <a:lstStyle/>
          <a:p>
            <a:r>
              <a:rPr lang="pt-BR" dirty="0" smtClean="0"/>
              <a:t>α = 0.05 = 5%</a:t>
            </a:r>
          </a:p>
        </p:txBody>
      </p:sp>
      <p:sp>
        <p:nvSpPr>
          <p:cNvPr id="12" name="TextBox 11"/>
          <p:cNvSpPr txBox="1"/>
          <p:nvPr/>
        </p:nvSpPr>
        <p:spPr>
          <a:xfrm>
            <a:off x="533400" y="4267200"/>
            <a:ext cx="3281732" cy="369332"/>
          </a:xfrm>
          <a:prstGeom prst="rect">
            <a:avLst/>
          </a:prstGeom>
          <a:noFill/>
        </p:spPr>
        <p:txBody>
          <a:bodyPr wrap="none" rtlCol="0">
            <a:spAutoFit/>
          </a:bodyPr>
          <a:lstStyle/>
          <a:p>
            <a:r>
              <a:rPr lang="pt-BR" dirty="0" smtClean="0"/>
              <a:t>p-valor &lt; α: Rejeita hipótese nula</a:t>
            </a:r>
          </a:p>
        </p:txBody>
      </p:sp>
      <p:sp>
        <p:nvSpPr>
          <p:cNvPr id="13" name="TextBox 12"/>
          <p:cNvSpPr txBox="1"/>
          <p:nvPr/>
        </p:nvSpPr>
        <p:spPr>
          <a:xfrm>
            <a:off x="0" y="6096000"/>
            <a:ext cx="8464690" cy="369332"/>
          </a:xfrm>
          <a:prstGeom prst="rect">
            <a:avLst/>
          </a:prstGeom>
          <a:noFill/>
        </p:spPr>
        <p:txBody>
          <a:bodyPr wrap="none" rtlCol="0">
            <a:spAutoFit/>
          </a:bodyPr>
          <a:lstStyle/>
          <a:p>
            <a:r>
              <a:rPr lang="pt-BR" dirty="0" err="1" smtClean="0"/>
              <a:t>Null</a:t>
            </a:r>
            <a:r>
              <a:rPr lang="pt-BR" dirty="0" smtClean="0"/>
              <a:t>: Não é possível aplicar o teste de normalidade por causa de observações constantes</a:t>
            </a:r>
            <a:endParaRPr lang="pt-BR"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Experimento</a:t>
            </a:r>
            <a:endParaRPr lang="pt-BR" dirty="0"/>
          </a:p>
        </p:txBody>
      </p:sp>
      <p:sp>
        <p:nvSpPr>
          <p:cNvPr id="3" name="Content Placeholder 2"/>
          <p:cNvSpPr>
            <a:spLocks noGrp="1"/>
          </p:cNvSpPr>
          <p:nvPr>
            <p:ph idx="1"/>
          </p:nvPr>
        </p:nvSpPr>
        <p:spPr/>
        <p:txBody>
          <a:bodyPr/>
          <a:lstStyle/>
          <a:p>
            <a:r>
              <a:rPr lang="pt-BR" dirty="0" smtClean="0"/>
              <a:t>Teste de Normalidade</a:t>
            </a:r>
          </a:p>
          <a:p>
            <a:pPr lvl="1"/>
            <a:r>
              <a:rPr lang="pt-BR" dirty="0" err="1" smtClean="0"/>
              <a:t>Shapiro-Wilk</a:t>
            </a:r>
            <a:endParaRPr lang="pt-BR" dirty="0" smtClean="0"/>
          </a:p>
          <a:p>
            <a:pPr lvl="2">
              <a:buNone/>
            </a:pPr>
            <a:endParaRPr lang="pt-BR" dirty="0" smtClean="0"/>
          </a:p>
          <a:p>
            <a:pPr lvl="2">
              <a:buNone/>
            </a:pPr>
            <a:r>
              <a:rPr lang="pt-BR" dirty="0" smtClean="0"/>
              <a:t>H</a:t>
            </a:r>
            <a:r>
              <a:rPr lang="pt-BR" baseline="-25000" dirty="0" smtClean="0"/>
              <a:t>0</a:t>
            </a:r>
            <a:r>
              <a:rPr lang="pt-BR" dirty="0" smtClean="0"/>
              <a:t>: Amostra x</a:t>
            </a:r>
            <a:r>
              <a:rPr lang="pt-BR" baseline="-25000" dirty="0" smtClean="0"/>
              <a:t>1</a:t>
            </a:r>
            <a:r>
              <a:rPr lang="pt-BR" dirty="0" smtClean="0"/>
              <a:t>, x</a:t>
            </a:r>
            <a:r>
              <a:rPr lang="pt-BR" baseline="-25000" dirty="0" smtClean="0"/>
              <a:t>2</a:t>
            </a:r>
            <a:r>
              <a:rPr lang="pt-BR" dirty="0" smtClean="0"/>
              <a:t>, ... , </a:t>
            </a:r>
            <a:r>
              <a:rPr lang="pt-BR" dirty="0" err="1" smtClean="0"/>
              <a:t>x</a:t>
            </a:r>
            <a:r>
              <a:rPr lang="pt-BR" baseline="-25000" dirty="0" err="1" smtClean="0"/>
              <a:t>n</a:t>
            </a:r>
            <a:r>
              <a:rPr lang="pt-BR" dirty="0" smtClean="0"/>
              <a:t>	tem distribuição normal</a:t>
            </a:r>
          </a:p>
          <a:p>
            <a:pPr lvl="2">
              <a:buNone/>
            </a:pPr>
            <a:r>
              <a:rPr lang="pt-BR" dirty="0" smtClean="0"/>
              <a:t>H</a:t>
            </a:r>
            <a:r>
              <a:rPr lang="pt-BR" baseline="-25000" dirty="0" smtClean="0"/>
              <a:t>1</a:t>
            </a:r>
            <a:r>
              <a:rPr lang="pt-BR" dirty="0" smtClean="0"/>
              <a:t>: Amostra x</a:t>
            </a:r>
            <a:r>
              <a:rPr lang="pt-BR" baseline="-25000" dirty="0" smtClean="0"/>
              <a:t>1</a:t>
            </a:r>
            <a:r>
              <a:rPr lang="pt-BR" dirty="0" smtClean="0"/>
              <a:t>, x</a:t>
            </a:r>
            <a:r>
              <a:rPr lang="pt-BR" baseline="-25000" dirty="0" smtClean="0"/>
              <a:t>2</a:t>
            </a:r>
            <a:r>
              <a:rPr lang="pt-BR" dirty="0" smtClean="0"/>
              <a:t>, ... , </a:t>
            </a:r>
            <a:r>
              <a:rPr lang="pt-BR" dirty="0" err="1" smtClean="0"/>
              <a:t>x</a:t>
            </a:r>
            <a:r>
              <a:rPr lang="pt-BR" baseline="-25000" dirty="0" err="1" smtClean="0"/>
              <a:t>n</a:t>
            </a:r>
            <a:r>
              <a:rPr lang="pt-BR" dirty="0" smtClean="0"/>
              <a:t>	não tem distribuição normal</a:t>
            </a:r>
          </a:p>
          <a:p>
            <a:pPr lvl="2">
              <a:buNone/>
            </a:pPr>
            <a:endParaRPr lang="pt-BR" dirty="0" smtClean="0"/>
          </a:p>
          <a:p>
            <a:pPr lvl="2">
              <a:buNone/>
            </a:pP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63</a:t>
            </a:fld>
            <a:endParaRPr lang="pt-B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t-BR"/>
          </a:p>
        </p:txBody>
      </p:sp>
      <p:sp>
        <p:nvSpPr>
          <p:cNvPr id="1027"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1" name="Table 10"/>
          <p:cNvGraphicFramePr>
            <a:graphicFrameLocks noGrp="1"/>
          </p:cNvGraphicFramePr>
          <p:nvPr/>
        </p:nvGraphicFramePr>
        <p:xfrm>
          <a:off x="381001" y="4648200"/>
          <a:ext cx="8381999" cy="1143000"/>
        </p:xfrm>
        <a:graphic>
          <a:graphicData uri="http://schemas.openxmlformats.org/drawingml/2006/table">
            <a:tbl>
              <a:tblPr/>
              <a:tblGrid>
                <a:gridCol w="1447612"/>
                <a:gridCol w="853697"/>
                <a:gridCol w="852802"/>
                <a:gridCol w="852802"/>
                <a:gridCol w="853697"/>
                <a:gridCol w="853697"/>
                <a:gridCol w="853697"/>
                <a:gridCol w="853697"/>
                <a:gridCol w="960298"/>
              </a:tblGrid>
              <a:tr h="304800">
                <a:tc>
                  <a:txBody>
                    <a:bodyPr/>
                    <a:lstStyle/>
                    <a:p>
                      <a:pPr marL="0" marR="0" indent="0" algn="ctr">
                        <a:lnSpc>
                          <a:spcPct val="150000"/>
                        </a:lnSpc>
                        <a:spcBef>
                          <a:spcPts val="0"/>
                        </a:spcBef>
                        <a:spcAft>
                          <a:spcPts val="0"/>
                        </a:spcAft>
                      </a:pPr>
                      <a:r>
                        <a:rPr lang="pt-BR" sz="1800" b="1" noProof="0" smtClean="0">
                          <a:solidFill>
                            <a:srgbClr val="FFFFFF"/>
                          </a:solidFill>
                          <a:latin typeface="Times New Roman"/>
                          <a:ea typeface="Calibri"/>
                          <a:cs typeface="Times New Roman"/>
                        </a:rPr>
                        <a:t>P-valor</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Q3</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Q4</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Q5</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Q6</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Q7</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Q8</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Q9</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Duração</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323596">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Com Prov</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4.34e-05</a:t>
                      </a:r>
                      <a:endParaRPr lang="pt-BR" sz="2400" noProof="0">
                        <a:solidFill>
                          <a:srgbClr val="FF0000"/>
                        </a:solidFill>
                        <a:latin typeface="Times New Roman"/>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2.566e-05</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3.481e-06</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0.04337</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r>
              <a:tr h="0">
                <a:tc>
                  <a:txBody>
                    <a:bodyPr/>
                    <a:lstStyle/>
                    <a:p>
                      <a:pPr marL="0" marR="0" indent="0" algn="ctr">
                        <a:lnSpc>
                          <a:spcPct val="150000"/>
                        </a:lnSpc>
                        <a:spcBef>
                          <a:spcPts val="0"/>
                        </a:spcBef>
                        <a:spcAft>
                          <a:spcPts val="0"/>
                        </a:spcAft>
                      </a:pPr>
                      <a:r>
                        <a:rPr lang="pt-BR" sz="1600" b="1" noProof="0" smtClean="0">
                          <a:solidFill>
                            <a:srgbClr val="FFFFFF"/>
                          </a:solidFill>
                          <a:latin typeface="Times New Roman"/>
                          <a:ea typeface="Calibri"/>
                          <a:cs typeface="Times New Roman"/>
                        </a:rPr>
                        <a:t>Sem Prov</a:t>
                      </a:r>
                      <a:endParaRPr lang="pt-BR" sz="18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5.272e-06</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Null</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smtClean="0">
                          <a:solidFill>
                            <a:srgbClr val="FF0000"/>
                          </a:solidFill>
                          <a:latin typeface="Times New Roman"/>
                          <a:ea typeface="Calibri"/>
                          <a:cs typeface="Times New Roman"/>
                        </a:rPr>
                        <a:t>4.34e-05</a:t>
                      </a:r>
                      <a:endParaRPr lang="pt-BR" sz="2400" noProof="0">
                        <a:solidFill>
                          <a:srgbClr val="FF000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noProof="0" dirty="0" smtClean="0">
                          <a:solidFill>
                            <a:srgbClr val="00B050"/>
                          </a:solidFill>
                          <a:latin typeface="Times New Roman"/>
                          <a:ea typeface="Calibri"/>
                          <a:cs typeface="Times New Roman"/>
                        </a:rPr>
                        <a:t>0.7363</a:t>
                      </a:r>
                      <a:endParaRPr lang="pt-BR" sz="2400" noProof="0" dirty="0">
                        <a:solidFill>
                          <a:srgbClr val="00B050"/>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bl>
          </a:graphicData>
        </a:graphic>
      </p:graphicFrame>
      <p:sp>
        <p:nvSpPr>
          <p:cNvPr id="10" name="TextBox 9"/>
          <p:cNvSpPr txBox="1"/>
          <p:nvPr/>
        </p:nvSpPr>
        <p:spPr>
          <a:xfrm>
            <a:off x="7239000" y="4267200"/>
            <a:ext cx="1449436" cy="369332"/>
          </a:xfrm>
          <a:prstGeom prst="rect">
            <a:avLst/>
          </a:prstGeom>
          <a:noFill/>
        </p:spPr>
        <p:txBody>
          <a:bodyPr wrap="none" rtlCol="0">
            <a:spAutoFit/>
          </a:bodyPr>
          <a:lstStyle/>
          <a:p>
            <a:r>
              <a:rPr lang="pt-BR" dirty="0" smtClean="0"/>
              <a:t>α = 0.05 = 5%</a:t>
            </a:r>
          </a:p>
        </p:txBody>
      </p:sp>
      <p:sp>
        <p:nvSpPr>
          <p:cNvPr id="12" name="TextBox 11"/>
          <p:cNvSpPr txBox="1"/>
          <p:nvPr/>
        </p:nvSpPr>
        <p:spPr>
          <a:xfrm>
            <a:off x="533400" y="4267200"/>
            <a:ext cx="3281732" cy="369332"/>
          </a:xfrm>
          <a:prstGeom prst="rect">
            <a:avLst/>
          </a:prstGeom>
          <a:noFill/>
        </p:spPr>
        <p:txBody>
          <a:bodyPr wrap="none" rtlCol="0">
            <a:spAutoFit/>
          </a:bodyPr>
          <a:lstStyle/>
          <a:p>
            <a:r>
              <a:rPr lang="pt-BR" dirty="0" smtClean="0"/>
              <a:t>p-valor &lt; α: Rejeita hipótese nula</a:t>
            </a:r>
          </a:p>
        </p:txBody>
      </p:sp>
      <p:sp>
        <p:nvSpPr>
          <p:cNvPr id="13" name="TextBox 12"/>
          <p:cNvSpPr txBox="1"/>
          <p:nvPr/>
        </p:nvSpPr>
        <p:spPr>
          <a:xfrm>
            <a:off x="0" y="6096000"/>
            <a:ext cx="8464690" cy="369332"/>
          </a:xfrm>
          <a:prstGeom prst="rect">
            <a:avLst/>
          </a:prstGeom>
          <a:noFill/>
        </p:spPr>
        <p:txBody>
          <a:bodyPr wrap="none" rtlCol="0">
            <a:spAutoFit/>
          </a:bodyPr>
          <a:lstStyle/>
          <a:p>
            <a:r>
              <a:rPr lang="pt-BR" dirty="0" err="1" smtClean="0"/>
              <a:t>Null</a:t>
            </a:r>
            <a:r>
              <a:rPr lang="pt-BR" dirty="0" smtClean="0"/>
              <a:t>: Não é possível aplicar o teste de normalidade por causa de observações constantes</a:t>
            </a:r>
            <a:endParaRPr lang="pt-BR" dirty="0"/>
          </a:p>
        </p:txBody>
      </p:sp>
      <p:sp>
        <p:nvSpPr>
          <p:cNvPr id="14" name="TextBox 13"/>
          <p:cNvSpPr txBox="1"/>
          <p:nvPr/>
        </p:nvSpPr>
        <p:spPr>
          <a:xfrm>
            <a:off x="3124200" y="5791200"/>
            <a:ext cx="3283784" cy="400110"/>
          </a:xfrm>
          <a:prstGeom prst="rect">
            <a:avLst/>
          </a:prstGeom>
          <a:noFill/>
        </p:spPr>
        <p:txBody>
          <a:bodyPr wrap="none" rtlCol="0">
            <a:spAutoFit/>
          </a:bodyPr>
          <a:lstStyle/>
          <a:p>
            <a:r>
              <a:rPr lang="pt-BR" sz="2000" b="1" dirty="0" smtClean="0"/>
              <a:t>Não tem Distribuição Normal</a:t>
            </a:r>
            <a:endParaRPr lang="pt-BR" sz="2000" b="1"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Experimento</a:t>
            </a:r>
            <a:endParaRPr lang="pt-BR" dirty="0"/>
          </a:p>
        </p:txBody>
      </p:sp>
      <p:sp>
        <p:nvSpPr>
          <p:cNvPr id="3" name="Content Placeholder 2"/>
          <p:cNvSpPr>
            <a:spLocks noGrp="1"/>
          </p:cNvSpPr>
          <p:nvPr>
            <p:ph idx="1"/>
          </p:nvPr>
        </p:nvSpPr>
        <p:spPr/>
        <p:txBody>
          <a:bodyPr/>
          <a:lstStyle/>
          <a:p>
            <a:r>
              <a:rPr lang="pt-BR" dirty="0" smtClean="0"/>
              <a:t>Não paramétrico</a:t>
            </a:r>
          </a:p>
          <a:p>
            <a:pPr lvl="1"/>
            <a:r>
              <a:rPr lang="pt-BR" dirty="0" smtClean="0"/>
              <a:t>Mann-Whitney</a:t>
            </a:r>
          </a:p>
          <a:p>
            <a:pPr lvl="1">
              <a:buNone/>
            </a:pPr>
            <a:r>
              <a:rPr lang="pt-BR" dirty="0" smtClean="0"/>
              <a:t>	H</a:t>
            </a:r>
            <a:r>
              <a:rPr lang="pt-BR" baseline="-25000" dirty="0" smtClean="0"/>
              <a:t>0</a:t>
            </a:r>
            <a:r>
              <a:rPr lang="pt-BR" dirty="0" smtClean="0"/>
              <a:t> : </a:t>
            </a:r>
            <a:r>
              <a:rPr lang="el-GR" dirty="0" smtClean="0"/>
              <a:t>μ</a:t>
            </a:r>
            <a:r>
              <a:rPr lang="en-US" baseline="-25000" dirty="0" err="1" smtClean="0"/>
              <a:t>prov</a:t>
            </a:r>
            <a:r>
              <a:rPr lang="en-US" dirty="0" smtClean="0"/>
              <a:t> = </a:t>
            </a:r>
            <a:r>
              <a:rPr lang="el-GR" dirty="0" smtClean="0"/>
              <a:t>μ</a:t>
            </a:r>
            <a:r>
              <a:rPr lang="en-US" baseline="-25000" dirty="0" smtClean="0"/>
              <a:t>replay</a:t>
            </a:r>
          </a:p>
          <a:p>
            <a:pPr lvl="1">
              <a:buNone/>
            </a:pPr>
            <a:r>
              <a:rPr lang="pt-BR" dirty="0" smtClean="0"/>
              <a:t>	H</a:t>
            </a:r>
            <a:r>
              <a:rPr lang="pt-BR" baseline="-25000" dirty="0" smtClean="0"/>
              <a:t>1</a:t>
            </a:r>
            <a:r>
              <a:rPr lang="pt-BR" dirty="0" smtClean="0"/>
              <a:t> : </a:t>
            </a:r>
            <a:r>
              <a:rPr lang="el-GR" dirty="0" smtClean="0"/>
              <a:t>μ</a:t>
            </a:r>
            <a:r>
              <a:rPr lang="en-US" baseline="-25000" dirty="0" err="1" smtClean="0"/>
              <a:t>prov</a:t>
            </a:r>
            <a:r>
              <a:rPr lang="en-US" dirty="0" smtClean="0"/>
              <a:t> ≠ </a:t>
            </a:r>
            <a:r>
              <a:rPr lang="el-GR" dirty="0" smtClean="0"/>
              <a:t>μ</a:t>
            </a:r>
            <a:r>
              <a:rPr lang="en-US" baseline="-25000" dirty="0" smtClean="0"/>
              <a:t>replay</a:t>
            </a:r>
            <a:endParaRPr lang="pt-BR" baseline="-25000" dirty="0" smtClean="0"/>
          </a:p>
          <a:p>
            <a:pPr lvl="1"/>
            <a:endParaRPr lang="pt-BR" baseline="-25000"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64</a:t>
            </a:fld>
            <a:endParaRPr lang="pt-BR"/>
          </a:p>
        </p:txBody>
      </p:sp>
      <p:graphicFrame>
        <p:nvGraphicFramePr>
          <p:cNvPr id="9" name="Content Placeholder 6"/>
          <p:cNvGraphicFramePr>
            <a:graphicFrameLocks/>
          </p:cNvGraphicFramePr>
          <p:nvPr/>
        </p:nvGraphicFramePr>
        <p:xfrm>
          <a:off x="457200" y="4876800"/>
          <a:ext cx="8000998" cy="1097280"/>
        </p:xfrm>
        <a:graphic>
          <a:graphicData uri="http://schemas.openxmlformats.org/drawingml/2006/table">
            <a:tbl>
              <a:tblPr/>
              <a:tblGrid>
                <a:gridCol w="888164"/>
                <a:gridCol w="889000"/>
                <a:gridCol w="888164"/>
                <a:gridCol w="887329"/>
                <a:gridCol w="887329"/>
                <a:gridCol w="888164"/>
                <a:gridCol w="888164"/>
                <a:gridCol w="889000"/>
                <a:gridCol w="895684"/>
              </a:tblGrid>
              <a:tr h="0">
                <a:tc rowSpan="2">
                  <a:txBody>
                    <a:bodyPr/>
                    <a:lstStyle/>
                    <a:p>
                      <a:pPr marL="0" marR="0" indent="0" algn="ctr">
                        <a:lnSpc>
                          <a:spcPct val="150000"/>
                        </a:lnSpc>
                        <a:spcBef>
                          <a:spcPts val="0"/>
                        </a:spcBef>
                        <a:spcAft>
                          <a:spcPts val="0"/>
                        </a:spcAft>
                      </a:pPr>
                      <a:r>
                        <a:rPr lang="pt-BR" sz="1400" b="1" noProof="0" dirty="0" smtClean="0">
                          <a:solidFill>
                            <a:srgbClr val="FFFFFF"/>
                          </a:solidFill>
                          <a:latin typeface="Times New Roman"/>
                          <a:ea typeface="Calibri"/>
                          <a:cs typeface="Times New Roman"/>
                        </a:rPr>
                        <a:t>α = 0.05</a:t>
                      </a:r>
                      <a:endParaRPr lang="pt-BR" sz="2000" noProof="0" dirty="0">
                        <a:latin typeface="Times New Roman"/>
                        <a:ea typeface="Calibri"/>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gridSpan="7">
                  <a:txBody>
                    <a:bodyPr/>
                    <a:lstStyle/>
                    <a:p>
                      <a:pPr marL="0" marR="0" indent="0" algn="ctr">
                        <a:lnSpc>
                          <a:spcPct val="150000"/>
                        </a:lnSpc>
                        <a:spcBef>
                          <a:spcPts val="0"/>
                        </a:spcBef>
                        <a:spcAft>
                          <a:spcPts val="0"/>
                        </a:spcAft>
                      </a:pPr>
                      <a:r>
                        <a:rPr lang="pt-BR" sz="2000" b="1" noProof="0" smtClean="0">
                          <a:solidFill>
                            <a:schemeClr val="bg1"/>
                          </a:solidFill>
                          <a:latin typeface="Times New Roman"/>
                          <a:ea typeface="Calibri"/>
                          <a:cs typeface="Times New Roman"/>
                        </a:rPr>
                        <a:t>Corretude</a:t>
                      </a:r>
                      <a:endParaRPr lang="pt-BR" sz="2000" b="1" noProof="0">
                        <a:solidFill>
                          <a:schemeClr val="bg1"/>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hMerge="1">
                  <a:txBody>
                    <a:bodyPr/>
                    <a:lstStyle/>
                    <a:p>
                      <a:pPr marL="0" marR="0" indent="0" algn="ctr">
                        <a:lnSpc>
                          <a:spcPct val="150000"/>
                        </a:lnSpc>
                        <a:spcBef>
                          <a:spcPts val="0"/>
                        </a:spcBef>
                        <a:spcAft>
                          <a:spcPts val="0"/>
                        </a:spcAft>
                      </a:pP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hMerge="1">
                  <a:txBody>
                    <a:bodyPr/>
                    <a:lstStyle/>
                    <a:p>
                      <a:pPr marL="0" marR="0" indent="0" algn="ctr">
                        <a:lnSpc>
                          <a:spcPct val="150000"/>
                        </a:lnSpc>
                        <a:spcBef>
                          <a:spcPts val="0"/>
                        </a:spcBef>
                        <a:spcAft>
                          <a:spcPts val="0"/>
                        </a:spcAft>
                      </a:pP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hMerge="1">
                  <a:txBody>
                    <a:bodyPr/>
                    <a:lstStyle/>
                    <a:p>
                      <a:pPr marL="0" marR="0" indent="0" algn="ctr">
                        <a:lnSpc>
                          <a:spcPct val="150000"/>
                        </a:lnSpc>
                        <a:spcBef>
                          <a:spcPts val="0"/>
                        </a:spcBef>
                        <a:spcAft>
                          <a:spcPts val="0"/>
                        </a:spcAft>
                      </a:pP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hMerge="1">
                  <a:txBody>
                    <a:bodyPr/>
                    <a:lstStyle/>
                    <a:p>
                      <a:pPr marL="0" marR="0" indent="0" algn="ctr">
                        <a:lnSpc>
                          <a:spcPct val="150000"/>
                        </a:lnSpc>
                        <a:spcBef>
                          <a:spcPts val="0"/>
                        </a:spcBef>
                        <a:spcAft>
                          <a:spcPts val="0"/>
                        </a:spcAft>
                      </a:pP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hMerge="1">
                  <a:txBody>
                    <a:bodyPr/>
                    <a:lstStyle/>
                    <a:p>
                      <a:pPr marL="0" marR="0" indent="0" algn="ctr">
                        <a:lnSpc>
                          <a:spcPct val="150000"/>
                        </a:lnSpc>
                        <a:spcBef>
                          <a:spcPts val="0"/>
                        </a:spcBef>
                        <a:spcAft>
                          <a:spcPts val="0"/>
                        </a:spcAft>
                      </a:pP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hMerge="1">
                  <a:txBody>
                    <a:bodyPr/>
                    <a:lstStyle/>
                    <a:p>
                      <a:pPr marL="0" marR="0" indent="0" algn="ctr">
                        <a:lnSpc>
                          <a:spcPct val="150000"/>
                        </a:lnSpc>
                        <a:spcBef>
                          <a:spcPts val="0"/>
                        </a:spcBef>
                        <a:spcAft>
                          <a:spcPts val="0"/>
                        </a:spcAft>
                      </a:pP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2000" b="1" noProof="0" smtClean="0">
                          <a:solidFill>
                            <a:schemeClr val="bg1"/>
                          </a:solidFill>
                          <a:latin typeface="Times New Roman"/>
                          <a:ea typeface="Calibri"/>
                          <a:cs typeface="Times New Roman"/>
                        </a:rPr>
                        <a:t>Tempo</a:t>
                      </a:r>
                      <a:endParaRPr lang="pt-BR" sz="2000" b="1" noProof="0">
                        <a:solidFill>
                          <a:schemeClr val="bg1"/>
                        </a:solidFill>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0">
                <a:tc vMerge="1">
                  <a:txBody>
                    <a:bodyPr/>
                    <a:lstStyle/>
                    <a:p>
                      <a:pPr marL="0" marR="0" indent="0" algn="ctr">
                        <a:lnSpc>
                          <a:spcPct val="150000"/>
                        </a:lnSpc>
                        <a:spcBef>
                          <a:spcPts val="0"/>
                        </a:spcBef>
                        <a:spcAft>
                          <a:spcPts val="0"/>
                        </a:spcAft>
                      </a:pPr>
                      <a:endParaRPr lang="en-US" sz="200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b="1" noProof="0" smtClean="0">
                          <a:solidFill>
                            <a:srgbClr val="FFFFFF"/>
                          </a:solidFill>
                          <a:latin typeface="Times New Roman"/>
                          <a:ea typeface="Calibri"/>
                          <a:cs typeface="Times New Roman"/>
                        </a:rPr>
                        <a:t>Q3</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b="1" noProof="0" smtClean="0">
                          <a:solidFill>
                            <a:srgbClr val="FFFFFF"/>
                          </a:solidFill>
                          <a:latin typeface="Times New Roman"/>
                          <a:ea typeface="Calibri"/>
                          <a:cs typeface="Times New Roman"/>
                        </a:rPr>
                        <a:t>Q4</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b="1" noProof="0" smtClean="0">
                          <a:solidFill>
                            <a:srgbClr val="FFFFFF"/>
                          </a:solidFill>
                          <a:latin typeface="Times New Roman"/>
                          <a:ea typeface="Calibri"/>
                          <a:cs typeface="Times New Roman"/>
                        </a:rPr>
                        <a:t>Q5</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b="1" noProof="0" smtClean="0">
                          <a:solidFill>
                            <a:srgbClr val="FFFFFF"/>
                          </a:solidFill>
                          <a:latin typeface="Times New Roman"/>
                          <a:ea typeface="Calibri"/>
                          <a:cs typeface="Times New Roman"/>
                        </a:rPr>
                        <a:t>Q6</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b="1" noProof="0" smtClean="0">
                          <a:solidFill>
                            <a:srgbClr val="FFFFFF"/>
                          </a:solidFill>
                          <a:latin typeface="Times New Roman"/>
                          <a:ea typeface="Calibri"/>
                          <a:cs typeface="Times New Roman"/>
                        </a:rPr>
                        <a:t>Q7</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b="1" noProof="0" smtClean="0">
                          <a:solidFill>
                            <a:srgbClr val="FFFFFF"/>
                          </a:solidFill>
                          <a:latin typeface="Times New Roman"/>
                          <a:ea typeface="Calibri"/>
                          <a:cs typeface="Times New Roman"/>
                        </a:rPr>
                        <a:t>Q8</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b="1" noProof="0" smtClean="0">
                          <a:solidFill>
                            <a:srgbClr val="FFFFFF"/>
                          </a:solidFill>
                          <a:latin typeface="Times New Roman"/>
                          <a:ea typeface="Calibri"/>
                          <a:cs typeface="Times New Roman"/>
                        </a:rPr>
                        <a:t>Q9</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b="1" noProof="0" smtClean="0">
                          <a:solidFill>
                            <a:srgbClr val="FFFFFF"/>
                          </a:solidFill>
                          <a:latin typeface="Times New Roman"/>
                          <a:ea typeface="Calibri"/>
                          <a:cs typeface="Times New Roman"/>
                        </a:rPr>
                        <a:t>Duração</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0">
                <a:tc>
                  <a:txBody>
                    <a:bodyPr/>
                    <a:lstStyle/>
                    <a:p>
                      <a:pPr marL="0" marR="0" indent="0" algn="ctr">
                        <a:lnSpc>
                          <a:spcPct val="150000"/>
                        </a:lnSpc>
                        <a:spcBef>
                          <a:spcPts val="0"/>
                        </a:spcBef>
                        <a:spcAft>
                          <a:spcPts val="0"/>
                        </a:spcAft>
                      </a:pPr>
                      <a:r>
                        <a:rPr lang="pt-BR" sz="1400" b="1" noProof="0" smtClean="0">
                          <a:solidFill>
                            <a:srgbClr val="FFFFFF"/>
                          </a:solidFill>
                          <a:latin typeface="Times New Roman"/>
                          <a:ea typeface="Calibri"/>
                          <a:cs typeface="Times New Roman"/>
                        </a:rPr>
                        <a:t>p-valor</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marL="0" marR="0" indent="0" algn="ctr">
                        <a:lnSpc>
                          <a:spcPct val="150000"/>
                        </a:lnSpc>
                        <a:spcBef>
                          <a:spcPts val="0"/>
                        </a:spcBef>
                        <a:spcAft>
                          <a:spcPts val="0"/>
                        </a:spcAft>
                      </a:pPr>
                      <a:r>
                        <a:rPr lang="pt-BR" sz="1400" b="1" noProof="0" smtClean="0">
                          <a:latin typeface="Times New Roman"/>
                          <a:ea typeface="Calibri"/>
                          <a:cs typeface="Times New Roman"/>
                        </a:rPr>
                        <a:t>0.007259</a:t>
                      </a:r>
                      <a:endParaRPr lang="pt-BR" sz="2000" b="1" noProof="0">
                        <a:latin typeface="Times New Roman"/>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latin typeface="Times New Roman"/>
                          <a:ea typeface="Calibri"/>
                          <a:cs typeface="Times New Roman"/>
                        </a:rPr>
                        <a:t>0.5757</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latin typeface="Times New Roman"/>
                          <a:ea typeface="Calibri"/>
                          <a:cs typeface="Times New Roman"/>
                        </a:rPr>
                        <a:t>1</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latin typeface="Times New Roman"/>
                          <a:ea typeface="Calibri"/>
                          <a:cs typeface="Times New Roman"/>
                        </a:rPr>
                        <a:t>Null</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latin typeface="Times New Roman"/>
                          <a:ea typeface="Calibri"/>
                          <a:cs typeface="Times New Roman"/>
                        </a:rPr>
                        <a:t>0.467</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noProof="0" smtClean="0">
                          <a:latin typeface="Times New Roman"/>
                          <a:ea typeface="Calibri"/>
                          <a:cs typeface="Times New Roman"/>
                        </a:rPr>
                        <a:t>0.6371</a:t>
                      </a:r>
                      <a:endParaRPr lang="pt-BR" sz="2000"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b="1" noProof="0" smtClean="0">
                          <a:latin typeface="Times New Roman"/>
                          <a:ea typeface="Calibri"/>
                          <a:cs typeface="Times New Roman"/>
                        </a:rPr>
                        <a:t>0.07049</a:t>
                      </a:r>
                      <a:endParaRPr lang="pt-BR" sz="2000" b="1" noProof="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marL="0" marR="0" indent="0" algn="ctr">
                        <a:lnSpc>
                          <a:spcPct val="150000"/>
                        </a:lnSpc>
                        <a:spcBef>
                          <a:spcPts val="0"/>
                        </a:spcBef>
                        <a:spcAft>
                          <a:spcPts val="0"/>
                        </a:spcAft>
                      </a:pPr>
                      <a:r>
                        <a:rPr lang="pt-BR" sz="1400" b="1" noProof="0" dirty="0" smtClean="0">
                          <a:latin typeface="Times New Roman"/>
                          <a:ea typeface="Calibri"/>
                          <a:cs typeface="Times New Roman"/>
                        </a:rPr>
                        <a:t>0.03595</a:t>
                      </a:r>
                      <a:endParaRPr lang="pt-BR" sz="2000" b="1" noProof="0" dirty="0">
                        <a:latin typeface="Times New Roman"/>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r>
            </a:tbl>
          </a:graphicData>
        </a:graphic>
      </p:graphicFrame>
      <p:sp>
        <p:nvSpPr>
          <p:cNvPr id="10" name="TextBox 9"/>
          <p:cNvSpPr txBox="1"/>
          <p:nvPr/>
        </p:nvSpPr>
        <p:spPr>
          <a:xfrm>
            <a:off x="7239000" y="4419600"/>
            <a:ext cx="1449436" cy="369332"/>
          </a:xfrm>
          <a:prstGeom prst="rect">
            <a:avLst/>
          </a:prstGeom>
          <a:noFill/>
        </p:spPr>
        <p:txBody>
          <a:bodyPr wrap="none" rtlCol="0">
            <a:spAutoFit/>
          </a:bodyPr>
          <a:lstStyle/>
          <a:p>
            <a:r>
              <a:rPr lang="pt-BR" dirty="0" smtClean="0"/>
              <a:t>α = 0.05 = 5%</a:t>
            </a:r>
          </a:p>
        </p:txBody>
      </p:sp>
      <p:sp>
        <p:nvSpPr>
          <p:cNvPr id="11" name="TextBox 10"/>
          <p:cNvSpPr txBox="1"/>
          <p:nvPr/>
        </p:nvSpPr>
        <p:spPr>
          <a:xfrm>
            <a:off x="533400" y="4419600"/>
            <a:ext cx="3281732" cy="369332"/>
          </a:xfrm>
          <a:prstGeom prst="rect">
            <a:avLst/>
          </a:prstGeom>
          <a:noFill/>
        </p:spPr>
        <p:txBody>
          <a:bodyPr wrap="none" rtlCol="0">
            <a:spAutoFit/>
          </a:bodyPr>
          <a:lstStyle/>
          <a:p>
            <a:r>
              <a:rPr lang="pt-BR" dirty="0" smtClean="0"/>
              <a:t>p-valor &lt; α: Rejeita hipótese nula</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Experimento</a:t>
            </a:r>
            <a:endParaRPr lang="pt-BR" dirty="0"/>
          </a:p>
        </p:txBody>
      </p:sp>
      <p:sp>
        <p:nvSpPr>
          <p:cNvPr id="3" name="Content Placeholder 2"/>
          <p:cNvSpPr>
            <a:spLocks noGrp="1"/>
          </p:cNvSpPr>
          <p:nvPr>
            <p:ph idx="1"/>
          </p:nvPr>
        </p:nvSpPr>
        <p:spPr/>
        <p:txBody>
          <a:bodyPr/>
          <a:lstStyle/>
          <a:p>
            <a:r>
              <a:rPr lang="pt-BR" dirty="0" smtClean="0"/>
              <a:t>Ameaças a Validade</a:t>
            </a:r>
          </a:p>
          <a:p>
            <a:pPr lvl="1"/>
            <a:r>
              <a:rPr lang="pt-BR" dirty="0" smtClean="0"/>
              <a:t>Interna</a:t>
            </a:r>
          </a:p>
          <a:p>
            <a:pPr lvl="2"/>
            <a:r>
              <a:rPr lang="pt-BR" dirty="0" smtClean="0"/>
              <a:t>Divisão em Grupos</a:t>
            </a:r>
          </a:p>
          <a:p>
            <a:pPr lvl="2"/>
            <a:r>
              <a:rPr lang="pt-BR" dirty="0" smtClean="0"/>
              <a:t>Primeiro Contato</a:t>
            </a:r>
          </a:p>
          <a:p>
            <a:pPr lvl="2"/>
            <a:endParaRPr lang="pt-BR" dirty="0" smtClean="0"/>
          </a:p>
          <a:p>
            <a:pPr lvl="1"/>
            <a:r>
              <a:rPr lang="pt-BR" dirty="0" smtClean="0"/>
              <a:t>Externa</a:t>
            </a:r>
          </a:p>
          <a:p>
            <a:pPr lvl="2"/>
            <a:r>
              <a:rPr lang="pt-BR" dirty="0" smtClean="0"/>
              <a:t>Turmas Diferentes</a:t>
            </a:r>
          </a:p>
          <a:p>
            <a:pPr lvl="1">
              <a:buNone/>
            </a:pPr>
            <a:endParaRPr lang="pt-BR"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65</a:t>
            </a:fld>
            <a:endParaRPr lang="pt-B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Experimento</a:t>
            </a:r>
            <a:endParaRPr lang="pt-BR" dirty="0"/>
          </a:p>
        </p:txBody>
      </p:sp>
      <p:sp>
        <p:nvSpPr>
          <p:cNvPr id="3" name="Content Placeholder 2"/>
          <p:cNvSpPr>
            <a:spLocks noGrp="1"/>
          </p:cNvSpPr>
          <p:nvPr>
            <p:ph idx="1"/>
          </p:nvPr>
        </p:nvSpPr>
        <p:spPr/>
        <p:txBody>
          <a:bodyPr/>
          <a:lstStyle/>
          <a:p>
            <a:r>
              <a:rPr lang="pt-BR" dirty="0" smtClean="0"/>
              <a:t>Ameaças a Validade</a:t>
            </a:r>
          </a:p>
          <a:p>
            <a:pPr lvl="1"/>
            <a:r>
              <a:rPr lang="pt-BR" dirty="0" smtClean="0"/>
              <a:t>Construção</a:t>
            </a:r>
          </a:p>
          <a:p>
            <a:pPr lvl="2"/>
            <a:r>
              <a:rPr lang="pt-BR" dirty="0" smtClean="0"/>
              <a:t>7 Perguntas</a:t>
            </a:r>
          </a:p>
          <a:p>
            <a:pPr lvl="2"/>
            <a:r>
              <a:rPr lang="pt-BR" dirty="0" smtClean="0"/>
              <a:t>Duração</a:t>
            </a:r>
          </a:p>
          <a:p>
            <a:pPr lvl="2"/>
            <a:endParaRPr lang="pt-BR" dirty="0" smtClean="0"/>
          </a:p>
          <a:p>
            <a:pPr lvl="1"/>
            <a:r>
              <a:rPr lang="pt-BR" dirty="0" smtClean="0"/>
              <a:t>Conclusão</a:t>
            </a:r>
          </a:p>
          <a:p>
            <a:pPr lvl="2"/>
            <a:r>
              <a:rPr lang="pt-BR" dirty="0" smtClean="0"/>
              <a:t>Interpretação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66</a:t>
            </a:fld>
            <a:endParaRPr lang="pt-B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pt-BR" dirty="0" smtClean="0"/>
              <a:t>Conclusão</a:t>
            </a:r>
            <a:br>
              <a:rPr lang="pt-BR" dirty="0" smtClean="0"/>
            </a:br>
            <a:r>
              <a:rPr lang="pt-BR" dirty="0" smtClean="0"/>
              <a:t/>
            </a:r>
            <a:br>
              <a:rPr lang="pt-BR" dirty="0" smtClean="0"/>
            </a:br>
            <a:endParaRPr lang="pt-BR" dirty="0"/>
          </a:p>
        </p:txBody>
      </p:sp>
      <p:sp>
        <p:nvSpPr>
          <p:cNvPr id="8" name="Text Placeholder 7"/>
          <p:cNvSpPr>
            <a:spLocks noGrp="1"/>
          </p:cNvSpPr>
          <p:nvPr>
            <p:ph type="body" idx="1"/>
          </p:nvPr>
        </p:nvSpPr>
        <p:spPr/>
        <p:txBody>
          <a:bodyPr>
            <a:noAutofit/>
          </a:bodyPr>
          <a:lstStyle/>
          <a:p>
            <a:r>
              <a:rPr lang="pt-BR" sz="1800" dirty="0" smtClean="0">
                <a:solidFill>
                  <a:schemeClr val="bg1">
                    <a:lumMod val="75000"/>
                  </a:schemeClr>
                </a:solidFill>
              </a:rPr>
              <a:t>Introdução</a:t>
            </a:r>
          </a:p>
          <a:p>
            <a:r>
              <a:rPr lang="pt-BR" sz="1800" dirty="0" smtClean="0">
                <a:solidFill>
                  <a:schemeClr val="bg1">
                    <a:lumMod val="75000"/>
                  </a:schemeClr>
                </a:solidFill>
              </a:rPr>
              <a:t>Proveniência</a:t>
            </a:r>
          </a:p>
          <a:p>
            <a:r>
              <a:rPr lang="pt-BR" sz="1800" dirty="0" smtClean="0">
                <a:solidFill>
                  <a:schemeClr val="bg1">
                    <a:lumMod val="75000"/>
                  </a:schemeClr>
                </a:solidFill>
              </a:rPr>
              <a:t>Proveniência em Jogos</a:t>
            </a:r>
          </a:p>
          <a:p>
            <a:r>
              <a:rPr lang="pt-BR" sz="1800" dirty="0" smtClean="0">
                <a:solidFill>
                  <a:schemeClr val="bg1">
                    <a:lumMod val="75000"/>
                  </a:schemeClr>
                </a:solidFill>
              </a:rPr>
              <a:t>Estudo de Caso</a:t>
            </a:r>
          </a:p>
          <a:p>
            <a:r>
              <a:rPr lang="pt-BR" sz="1800" dirty="0" smtClean="0">
                <a:solidFill>
                  <a:schemeClr val="bg1">
                    <a:lumMod val="75000"/>
                  </a:schemeClr>
                </a:solidFill>
              </a:rPr>
              <a:t>Exemplo de Visualização</a:t>
            </a:r>
          </a:p>
          <a:p>
            <a:r>
              <a:rPr lang="pt-BR" sz="1800" dirty="0" smtClean="0">
                <a:solidFill>
                  <a:schemeClr val="bg1">
                    <a:lumMod val="75000"/>
                  </a:schemeClr>
                </a:solidFill>
              </a:rPr>
              <a:t>Experimento</a:t>
            </a:r>
          </a:p>
          <a:p>
            <a:r>
              <a:rPr lang="pt-BR" sz="1800" dirty="0" smtClean="0">
                <a:solidFill>
                  <a:schemeClr val="tx1"/>
                </a:solidFill>
              </a:rPr>
              <a:t>Conclusão</a:t>
            </a:r>
            <a:endParaRPr lang="pt-BR" sz="1800" dirty="0">
              <a:solidFill>
                <a:schemeClr val="tx1"/>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67</a:t>
            </a:fld>
            <a:endParaRPr lang="pt-B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Conclusão</a:t>
            </a:r>
            <a:endParaRPr lang="pt-BR"/>
          </a:p>
        </p:txBody>
      </p:sp>
      <p:sp>
        <p:nvSpPr>
          <p:cNvPr id="3" name="Content Placeholder 2"/>
          <p:cNvSpPr>
            <a:spLocks noGrp="1"/>
          </p:cNvSpPr>
          <p:nvPr>
            <p:ph idx="1"/>
          </p:nvPr>
        </p:nvSpPr>
        <p:spPr/>
        <p:txBody>
          <a:bodyPr/>
          <a:lstStyle/>
          <a:p>
            <a:r>
              <a:rPr lang="pt-BR" dirty="0" smtClean="0"/>
              <a:t>Contribuições</a:t>
            </a:r>
          </a:p>
          <a:p>
            <a:pPr lvl="1"/>
            <a:r>
              <a:rPr lang="pt-BR" dirty="0" smtClean="0"/>
              <a:t>Abordagem para registro de dados</a:t>
            </a:r>
          </a:p>
          <a:p>
            <a:pPr lvl="1"/>
            <a:endParaRPr lang="pt-BR" dirty="0" smtClean="0"/>
          </a:p>
          <a:p>
            <a:pPr lvl="1"/>
            <a:r>
              <a:rPr lang="pt-BR" dirty="0" smtClean="0"/>
              <a:t>Proveniência no Domínio de Jogos</a:t>
            </a:r>
          </a:p>
          <a:p>
            <a:pPr lvl="1"/>
            <a:endParaRPr lang="pt-BR" dirty="0" smtClean="0"/>
          </a:p>
          <a:p>
            <a:pPr lvl="1"/>
            <a:r>
              <a:rPr lang="pt-BR" dirty="0" smtClean="0"/>
              <a:t>Analise Abstrata</a:t>
            </a:r>
          </a:p>
          <a:p>
            <a:pPr lvl="1"/>
            <a:endParaRPr lang="pt-BR" dirty="0" smtClean="0"/>
          </a:p>
          <a:p>
            <a:pPr lvl="1"/>
            <a:r>
              <a:rPr lang="pt-BR" dirty="0" smtClean="0"/>
              <a:t>Visualização de proveniência</a:t>
            </a:r>
          </a:p>
          <a:p>
            <a:pPr lvl="1"/>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68</a:t>
            </a:fld>
            <a:endParaRPr lang="pt-B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Conclusão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69</a:t>
            </a:fld>
            <a:endParaRPr lang="pt-BR"/>
          </a:p>
        </p:txBody>
      </p:sp>
      <p:graphicFrame>
        <p:nvGraphicFramePr>
          <p:cNvPr id="9" name="Table 8"/>
          <p:cNvGraphicFramePr>
            <a:graphicFrameLocks noGrp="1"/>
          </p:cNvGraphicFramePr>
          <p:nvPr/>
        </p:nvGraphicFramePr>
        <p:xfrm>
          <a:off x="1257298" y="2057399"/>
          <a:ext cx="6629405" cy="4031676"/>
        </p:xfrm>
        <a:graphic>
          <a:graphicData uri="http://schemas.openxmlformats.org/drawingml/2006/table">
            <a:tbl>
              <a:tblPr/>
              <a:tblGrid>
                <a:gridCol w="3318801"/>
                <a:gridCol w="300964"/>
                <a:gridCol w="300964"/>
                <a:gridCol w="300964"/>
                <a:gridCol w="300964"/>
                <a:gridCol w="300964"/>
                <a:gridCol w="300964"/>
                <a:gridCol w="300964"/>
                <a:gridCol w="300964"/>
                <a:gridCol w="300964"/>
                <a:gridCol w="300964"/>
                <a:gridCol w="300964"/>
              </a:tblGrid>
              <a:tr h="2259386">
                <a:tc>
                  <a:txBody>
                    <a:bodyPr/>
                    <a:lstStyle/>
                    <a:p>
                      <a:pPr algn="ctr" rtl="0" fontAlgn="ctr"/>
                      <a:r>
                        <a:rPr lang="pt-BR" sz="2000" b="1" i="0" u="none" strike="noStrike" noProof="0" dirty="0" smtClean="0">
                          <a:solidFill>
                            <a:srgbClr val="FFFFFF"/>
                          </a:solidFill>
                          <a:latin typeface="Times New Roman"/>
                        </a:rPr>
                        <a:t>Recursos</a:t>
                      </a:r>
                      <a:endParaRPr lang="pt-BR" sz="1600" b="1" i="0" u="none" strike="noStrike" noProof="0" dirty="0">
                        <a:solidFill>
                          <a:srgbClr val="FFFFFF"/>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Grafo</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Gráfico</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Maquina de Estados</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Registro</a:t>
                      </a:r>
                      <a:r>
                        <a:rPr lang="pt-BR" sz="1600" b="1" i="0" u="none" strike="noStrike" baseline="0" noProof="0" dirty="0" smtClean="0">
                          <a:solidFill>
                            <a:srgbClr val="FFFFFF"/>
                          </a:solidFill>
                          <a:latin typeface="Times New Roman"/>
                        </a:rPr>
                        <a:t> de Dados</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Informação</a:t>
                      </a:r>
                      <a:r>
                        <a:rPr lang="pt-BR" sz="1600" b="1" i="0" u="none" strike="noStrike" baseline="0" noProof="0" dirty="0" smtClean="0">
                          <a:solidFill>
                            <a:srgbClr val="FFFFFF"/>
                          </a:solidFill>
                          <a:latin typeface="Times New Roman"/>
                        </a:rPr>
                        <a:t> Contextuais</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Comportamento</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Captura Ações</a:t>
                      </a:r>
                      <a:r>
                        <a:rPr lang="pt-BR" sz="1800" b="0" i="0" u="none" strike="noStrike" noProof="0" dirty="0" smtClean="0">
                          <a:solidFill>
                            <a:srgbClr val="000000"/>
                          </a:solidFill>
                          <a:latin typeface="Times New Roman"/>
                        </a:rPr>
                        <a:t> </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Mineração de Dados</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err="1" smtClean="0">
                          <a:solidFill>
                            <a:srgbClr val="FFFFFF"/>
                          </a:solidFill>
                          <a:latin typeface="Times New Roman"/>
                        </a:rPr>
                        <a:t>Developer-Oriented</a:t>
                      </a:r>
                      <a:r>
                        <a:rPr lang="pt-BR" sz="1800" b="0" i="0" u="none" strike="noStrike" noProof="0" dirty="0" smtClean="0">
                          <a:solidFill>
                            <a:srgbClr val="000000"/>
                          </a:solidFill>
                          <a:latin typeface="Times New Roman"/>
                        </a:rPr>
                        <a:t> </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err="1" smtClean="0">
                          <a:solidFill>
                            <a:srgbClr val="FFFFFF"/>
                          </a:solidFill>
                          <a:latin typeface="Times New Roman"/>
                        </a:rPr>
                        <a:t>Player-Oriented</a:t>
                      </a:r>
                      <a:r>
                        <a:rPr lang="pt-BR" sz="1800" b="0" i="0" u="none" strike="noStrike" noProof="0" dirty="0" smtClean="0">
                          <a:solidFill>
                            <a:srgbClr val="000000"/>
                          </a:solidFill>
                          <a:latin typeface="Times New Roman"/>
                        </a:rPr>
                        <a:t> </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Causa-Efeito</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r>
              <a:tr h="373055">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600" b="1" dirty="0" smtClean="0">
                          <a:solidFill>
                            <a:srgbClr val="FFFFFF"/>
                          </a:solidFill>
                          <a:latin typeface="Times New Roman"/>
                          <a:ea typeface="Calibri"/>
                          <a:cs typeface="Times New Roman"/>
                        </a:rPr>
                        <a:t>GVM (JOSLIN </a:t>
                      </a:r>
                      <a:r>
                        <a:rPr lang="en-US" sz="1600" b="1" i="1" dirty="0" smtClean="0">
                          <a:solidFill>
                            <a:srgbClr val="FFFFFF"/>
                          </a:solidFill>
                          <a:latin typeface="Times New Roman"/>
                          <a:ea typeface="Calibri"/>
                          <a:cs typeface="Times New Roman"/>
                        </a:rPr>
                        <a:t>et al.</a:t>
                      </a:r>
                      <a:r>
                        <a:rPr lang="en-US" sz="1600" b="1" dirty="0" smtClean="0">
                          <a:solidFill>
                            <a:srgbClr val="FFFFFF"/>
                          </a:solidFill>
                          <a:latin typeface="Times New Roman"/>
                          <a:ea typeface="Calibri"/>
                          <a:cs typeface="Times New Roman"/>
                        </a:rPr>
                        <a:t>, 2007)</a:t>
                      </a:r>
                      <a:endParaRPr lang="en-US" sz="2000" dirty="0" smtClean="0">
                        <a:latin typeface="Times New Roman"/>
                        <a:ea typeface="Calibri"/>
                        <a:cs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fontAlgn="t"/>
                      <a:endParaRPr lang="en-US" sz="1800" b="0" i="0" u="none" strike="noStrike" dirty="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dirty="0" smtClean="0">
                          <a:solidFill>
                            <a:srgbClr val="00B050"/>
                          </a:solidFill>
                          <a:latin typeface="Symbol"/>
                        </a:rPr>
                        <a:t>Ö</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endParaRPr lang="en-US" sz="1600" b="1" i="0" u="none" strike="noStrike" dirty="0">
                        <a:solidFill>
                          <a:srgbClr val="7030A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dirty="0" smtClean="0">
                          <a:solidFill>
                            <a:srgbClr val="00B050"/>
                          </a:solidFill>
                          <a:latin typeface="Symbol"/>
                        </a:rPr>
                        <a:t>Ö</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dirty="0" smtClean="0">
                          <a:solidFill>
                            <a:srgbClr val="7030A0"/>
                          </a:solidFill>
                          <a:latin typeface="Times New Roman"/>
                        </a:rPr>
                        <a:t>?</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dirty="0" smtClean="0">
                          <a:solidFill>
                            <a:srgbClr val="00B050"/>
                          </a:solidFill>
                          <a:latin typeface="Symbol"/>
                        </a:rPr>
                        <a:t>Ö</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dirty="0" smtClean="0">
                          <a:solidFill>
                            <a:srgbClr val="00B050"/>
                          </a:solidFill>
                          <a:latin typeface="Symbol"/>
                        </a:rPr>
                        <a:t>Ö</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fontAlgn="t"/>
                      <a:endParaRPr lang="en-US" sz="1800" b="0" i="0" u="none" strike="noStrike" dirty="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endParaRPr lang="en-US" sz="1800" b="0" i="0" u="none" strike="noStrike" dirty="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r h="373055">
                <a:tc>
                  <a:txBody>
                    <a:bodyPr/>
                    <a:lstStyle/>
                    <a:p>
                      <a:pPr algn="ctr" rtl="0" fontAlgn="t"/>
                      <a:r>
                        <a:rPr lang="da-DK" sz="1600" b="1" i="0" u="none" strike="noStrike" dirty="0">
                          <a:solidFill>
                            <a:srgbClr val="FFFFFF"/>
                          </a:solidFill>
                          <a:latin typeface="Times New Roman"/>
                        </a:rPr>
                        <a:t>TRUE (KIM </a:t>
                      </a:r>
                      <a:r>
                        <a:rPr lang="da-DK" sz="1600" b="1" i="1" u="none" strike="noStrike" dirty="0">
                          <a:solidFill>
                            <a:srgbClr val="FFFFFF"/>
                          </a:solidFill>
                          <a:latin typeface="Times New Roman"/>
                        </a:rPr>
                        <a:t>et al.</a:t>
                      </a:r>
                      <a:r>
                        <a:rPr lang="da-DK" sz="1600" b="1" i="0" u="none" strike="noStrike" dirty="0">
                          <a:solidFill>
                            <a:srgbClr val="FFFFFF"/>
                          </a:solidFill>
                          <a:latin typeface="Times New Roman"/>
                        </a:rPr>
                        <a:t>, 2008)</a:t>
                      </a:r>
                      <a:r>
                        <a:rPr lang="da-DK" sz="1800" b="0" i="0" u="none" strike="noStrike" dirty="0">
                          <a:solidFill>
                            <a:srgbClr val="000000"/>
                          </a:solidFill>
                          <a:latin typeface="Times New Roman"/>
                        </a:rPr>
                        <a:t> </a:t>
                      </a:r>
                      <a:endParaRPr lang="da-DK" sz="1600" b="1" i="0" u="none" strike="noStrike" dirty="0">
                        <a:solidFill>
                          <a:srgbClr val="FFFFFF"/>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fontAlgn="t"/>
                      <a:r>
                        <a:rPr lang="en-US" sz="1800" b="0" i="0" u="none" strike="noStrike">
                          <a:solidFill>
                            <a:srgbClr val="000000"/>
                          </a:solidFill>
                          <a:latin typeface="Times New Roman"/>
                        </a:rPr>
                        <a:t> </a:t>
                      </a: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dirty="0">
                          <a:solidFill>
                            <a:srgbClr val="00B050"/>
                          </a:solidFill>
                          <a:latin typeface="Symbol"/>
                        </a:rPr>
                        <a:t>Ö</a:t>
                      </a:r>
                      <a:r>
                        <a:rPr lang="en-US" sz="1800" b="0" i="0" u="none" strike="noStrike" dirty="0">
                          <a:solidFill>
                            <a:srgbClr val="000000"/>
                          </a:solidFill>
                          <a:latin typeface="Times New Roman"/>
                        </a:rPr>
                        <a:t> </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dirty="0">
                          <a:solidFill>
                            <a:srgbClr val="7030A0"/>
                          </a:solidFill>
                          <a:latin typeface="Times New Roman"/>
                        </a:rPr>
                        <a:t>?</a:t>
                      </a:r>
                      <a:r>
                        <a:rPr lang="en-US" sz="1800" b="0" i="0" u="none" strike="noStrike" dirty="0">
                          <a:solidFill>
                            <a:srgbClr val="000000"/>
                          </a:solidFill>
                          <a:latin typeface="Times New Roman"/>
                        </a:rPr>
                        <a:t> </a:t>
                      </a:r>
                      <a:endParaRPr lang="en-US" sz="1600" b="1" i="0" u="none" strike="noStrike" dirty="0">
                        <a:solidFill>
                          <a:srgbClr val="7030A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fontAlgn="t"/>
                      <a:r>
                        <a:rPr lang="en-US" sz="1800" b="0" i="0" u="none" strike="noStrike">
                          <a:solidFill>
                            <a:srgbClr val="000000"/>
                          </a:solidFill>
                          <a:latin typeface="Times New Roman"/>
                        </a:rPr>
                        <a:t> </a:t>
                      </a: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endParaRPr lang="en-US" sz="1800" b="0" i="0" u="none" strike="noStrike">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r h="381710">
                <a:tc>
                  <a:txBody>
                    <a:bodyPr/>
                    <a:lstStyle/>
                    <a:p>
                      <a:pPr algn="ctr" rtl="0" fontAlgn="t"/>
                      <a:r>
                        <a:rPr lang="da-DK" sz="1600" b="1" i="0" u="none" strike="noStrike" dirty="0">
                          <a:solidFill>
                            <a:srgbClr val="FFFFFF"/>
                          </a:solidFill>
                          <a:latin typeface="Times New Roman"/>
                        </a:rPr>
                        <a:t>Playtracer (ANDERSEN </a:t>
                      </a:r>
                      <a:r>
                        <a:rPr lang="da-DK" sz="1600" b="1" i="1" u="none" strike="noStrike" dirty="0">
                          <a:solidFill>
                            <a:srgbClr val="FFFFFF"/>
                          </a:solidFill>
                          <a:latin typeface="Times New Roman"/>
                        </a:rPr>
                        <a:t>et al.</a:t>
                      </a:r>
                      <a:r>
                        <a:rPr lang="da-DK" sz="1600" b="1" i="0" u="none" strike="noStrike" dirty="0">
                          <a:solidFill>
                            <a:srgbClr val="FFFFFF"/>
                          </a:solidFill>
                          <a:latin typeface="Times New Roman"/>
                        </a:rPr>
                        <a:t>, 2010)</a:t>
                      </a:r>
                      <a:r>
                        <a:rPr lang="da-DK" sz="1800" b="0" i="0" u="none" strike="noStrike" dirty="0">
                          <a:solidFill>
                            <a:srgbClr val="000000"/>
                          </a:solidFill>
                          <a:latin typeface="Times New Roman"/>
                        </a:rPr>
                        <a:t> </a:t>
                      </a:r>
                      <a:endParaRPr lang="da-DK" sz="1600" b="1" i="0" u="none" strike="noStrike" dirty="0">
                        <a:solidFill>
                          <a:srgbClr val="FFFFFF"/>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t"/>
                      <a:r>
                        <a:rPr lang="en-US" sz="1600" b="1" i="0" u="none" strike="noStrike" dirty="0">
                          <a:solidFill>
                            <a:srgbClr val="00B050"/>
                          </a:solidFill>
                          <a:latin typeface="Symbol"/>
                        </a:rPr>
                        <a:t>Ö</a:t>
                      </a:r>
                      <a:r>
                        <a:rPr lang="en-US" sz="1800" b="0" i="0" u="none" strike="noStrike" dirty="0">
                          <a:solidFill>
                            <a:srgbClr val="000000"/>
                          </a:solidFill>
                          <a:latin typeface="Times New Roman"/>
                        </a:rPr>
                        <a:t> </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7BFDE"/>
                    </a:solidFill>
                  </a:tcPr>
                </a:tc>
                <a:tc>
                  <a:txBody>
                    <a:bodyPr/>
                    <a:lstStyle/>
                    <a:p>
                      <a:pPr algn="ctr" fontAlgn="t"/>
                      <a:r>
                        <a:rPr lang="en-US" sz="1800" b="0" i="0" u="none" strike="noStrike" dirty="0">
                          <a:solidFill>
                            <a:srgbClr val="000000"/>
                          </a:solidFill>
                          <a:latin typeface="Times New Roman"/>
                        </a:rPr>
                        <a:t> </a:t>
                      </a: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a:solidFill>
                            <a:srgbClr val="7030A0"/>
                          </a:solidFill>
                          <a:latin typeface="Times New Roman"/>
                        </a:rPr>
                        <a:t>?</a:t>
                      </a:r>
                      <a:r>
                        <a:rPr lang="en-US" sz="1800" b="0" i="0" u="none" strike="noStrike">
                          <a:solidFill>
                            <a:srgbClr val="000000"/>
                          </a:solidFill>
                          <a:latin typeface="Times New Roman"/>
                        </a:rPr>
                        <a:t> </a:t>
                      </a:r>
                      <a:endParaRPr lang="en-US" sz="1600" b="1" i="0" u="none" strike="noStrike">
                        <a:solidFill>
                          <a:srgbClr val="7030A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r>
                        <a:rPr lang="en-US" sz="1800" b="0" i="0" u="none" strike="noStrike">
                          <a:solidFill>
                            <a:srgbClr val="000000"/>
                          </a:solidFill>
                          <a:latin typeface="Times New Roman"/>
                        </a:rPr>
                        <a:t> </a:t>
                      </a: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r>
                        <a:rPr lang="en-US" sz="1800" b="0" i="0" u="none" strike="noStrike">
                          <a:solidFill>
                            <a:srgbClr val="000000"/>
                          </a:solidFill>
                          <a:latin typeface="Times New Roman"/>
                        </a:rPr>
                        <a:t> </a:t>
                      </a: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sng" strike="noStrike">
                          <a:solidFill>
                            <a:srgbClr val="E36C0A"/>
                          </a:solidFill>
                          <a:latin typeface="Symbol"/>
                        </a:rPr>
                        <a:t>Ö</a:t>
                      </a:r>
                      <a:r>
                        <a:rPr lang="en-US" sz="1800" b="0" i="0" u="none" strike="noStrike">
                          <a:solidFill>
                            <a:srgbClr val="000000"/>
                          </a:solidFill>
                          <a:latin typeface="Times New Roman"/>
                        </a:rPr>
                        <a:t> </a:t>
                      </a:r>
                      <a:endParaRPr lang="en-US" sz="1600" b="1" i="0" u="sng" strike="noStrike">
                        <a:solidFill>
                          <a:srgbClr val="E36C0A"/>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fontAlgn="t"/>
                      <a:r>
                        <a:rPr lang="en-US" sz="1800" b="0" i="0" u="none" strike="noStrike">
                          <a:solidFill>
                            <a:srgbClr val="000000"/>
                          </a:solidFill>
                          <a:latin typeface="Times New Roman"/>
                        </a:rPr>
                        <a:t> </a:t>
                      </a: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endParaRPr lang="en-US" sz="1800" b="0" i="0" u="none" strike="noStrike">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r h="322235">
                <a:tc>
                  <a:txBody>
                    <a:bodyPr/>
                    <a:lstStyle/>
                    <a:p>
                      <a:pPr algn="ctr" rtl="0" fontAlgn="t"/>
                      <a:r>
                        <a:rPr lang="en-US" sz="1600" b="1" i="0" u="none" strike="noStrike" dirty="0">
                          <a:solidFill>
                            <a:srgbClr val="FFFFFF"/>
                          </a:solidFill>
                          <a:latin typeface="Times New Roman"/>
                        </a:rPr>
                        <a:t>Play-Graph (WALLNER, 2013)</a:t>
                      </a:r>
                      <a:r>
                        <a:rPr lang="en-US" sz="1800" b="0" i="0" u="none" strike="noStrike" dirty="0">
                          <a:solidFill>
                            <a:srgbClr val="000000"/>
                          </a:solidFill>
                          <a:latin typeface="Times New Roman"/>
                        </a:rPr>
                        <a:t> </a:t>
                      </a:r>
                      <a:endParaRPr lang="en-US" sz="1600" b="1" i="0" u="none" strike="noStrike" dirty="0">
                        <a:solidFill>
                          <a:srgbClr val="FFFFFF"/>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t"/>
                      <a:r>
                        <a:rPr lang="en-US" sz="1600" b="1" i="0" u="none" strike="noStrike" dirty="0">
                          <a:solidFill>
                            <a:srgbClr val="00B050"/>
                          </a:solidFill>
                          <a:latin typeface="Symbol"/>
                        </a:rPr>
                        <a:t>Ö</a:t>
                      </a:r>
                      <a:r>
                        <a:rPr lang="en-US" sz="1800" b="0" i="0" u="none" strike="noStrike" dirty="0">
                          <a:solidFill>
                            <a:srgbClr val="000000"/>
                          </a:solidFill>
                          <a:latin typeface="Times New Roman"/>
                        </a:rPr>
                        <a:t> </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7BFDE"/>
                    </a:solidFill>
                  </a:tcPr>
                </a:tc>
                <a:tc>
                  <a:txBody>
                    <a:bodyPr/>
                    <a:lstStyle/>
                    <a:p>
                      <a:pPr algn="ctr" fontAlgn="t"/>
                      <a:r>
                        <a:rPr lang="en-US" sz="1800" b="0" i="0" u="none" strike="noStrike">
                          <a:solidFill>
                            <a:srgbClr val="000000"/>
                          </a:solidFill>
                          <a:latin typeface="Times New Roman"/>
                        </a:rPr>
                        <a:t> </a:t>
                      </a: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dirty="0">
                          <a:solidFill>
                            <a:srgbClr val="00B050"/>
                          </a:solidFill>
                          <a:latin typeface="Symbol"/>
                        </a:rPr>
                        <a:t>Ö</a:t>
                      </a:r>
                      <a:r>
                        <a:rPr lang="en-US" sz="1800" b="0" i="0" u="none" strike="noStrike" dirty="0">
                          <a:solidFill>
                            <a:srgbClr val="000000"/>
                          </a:solidFill>
                          <a:latin typeface="Times New Roman"/>
                        </a:rPr>
                        <a:t> </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dirty="0">
                          <a:solidFill>
                            <a:srgbClr val="7030A0"/>
                          </a:solidFill>
                          <a:latin typeface="Times New Roman"/>
                        </a:rPr>
                        <a:t>?</a:t>
                      </a:r>
                      <a:r>
                        <a:rPr lang="en-US" sz="1800" b="0" i="0" u="none" strike="noStrike" dirty="0">
                          <a:solidFill>
                            <a:srgbClr val="000000"/>
                          </a:solidFill>
                          <a:latin typeface="Times New Roman"/>
                        </a:rPr>
                        <a:t> </a:t>
                      </a:r>
                      <a:endParaRPr lang="en-US" sz="1600" b="1" i="0" u="none" strike="noStrike" dirty="0">
                        <a:solidFill>
                          <a:srgbClr val="7030A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r>
                        <a:rPr lang="en-US" sz="1800" b="0" i="0" u="none" strike="noStrike">
                          <a:solidFill>
                            <a:srgbClr val="000000"/>
                          </a:solidFill>
                          <a:latin typeface="Times New Roman"/>
                        </a:rPr>
                        <a:t> </a:t>
                      </a: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sng" strike="noStrike" dirty="0">
                          <a:solidFill>
                            <a:srgbClr val="E36C0A"/>
                          </a:solidFill>
                          <a:latin typeface="Symbol"/>
                        </a:rPr>
                        <a:t>Ö</a:t>
                      </a:r>
                      <a:r>
                        <a:rPr lang="en-US" sz="1800" b="0" i="0" u="none" strike="noStrike" dirty="0">
                          <a:solidFill>
                            <a:srgbClr val="000000"/>
                          </a:solidFill>
                          <a:latin typeface="Times New Roman"/>
                        </a:rPr>
                        <a:t> </a:t>
                      </a:r>
                      <a:endParaRPr lang="en-US" sz="1600" b="1" i="0" u="sng" strike="noStrike" dirty="0">
                        <a:solidFill>
                          <a:srgbClr val="E36C0A"/>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a:solidFill>
                            <a:srgbClr val="00B050"/>
                          </a:solidFill>
                          <a:latin typeface="Symbol"/>
                        </a:rPr>
                        <a:t>Ö</a:t>
                      </a:r>
                      <a:r>
                        <a:rPr lang="en-US" sz="1800" b="0" i="0" u="none" strike="noStrike">
                          <a:solidFill>
                            <a:srgbClr val="000000"/>
                          </a:solidFill>
                          <a:latin typeface="Times New Roman"/>
                        </a:rPr>
                        <a:t> </a:t>
                      </a:r>
                      <a:endParaRPr lang="en-US" sz="1600" b="1" i="0" u="none" strike="noStrike">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fontAlgn="t"/>
                      <a:r>
                        <a:rPr lang="en-US" sz="1800" b="0" i="0" u="none" strike="noStrike" dirty="0">
                          <a:solidFill>
                            <a:srgbClr val="000000"/>
                          </a:solidFill>
                          <a:latin typeface="Times New Roman"/>
                        </a:rPr>
                        <a:t> </a:t>
                      </a: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endParaRPr lang="en-US" sz="1800" b="0" i="0" u="none" strike="noStrike" dirty="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r h="322235">
                <a:tc>
                  <a:txBody>
                    <a:bodyPr/>
                    <a:lstStyle/>
                    <a:p>
                      <a:pPr algn="ctr" rtl="0" fontAlgn="t"/>
                      <a:r>
                        <a:rPr lang="en-US" sz="1600" b="1" i="0" u="sng" strike="noStrike" dirty="0" smtClean="0">
                          <a:solidFill>
                            <a:srgbClr val="FFFFFF"/>
                          </a:solidFill>
                          <a:latin typeface="Times New Roman"/>
                        </a:rPr>
                        <a:t>Provenance in Games</a:t>
                      </a:r>
                      <a:endParaRPr lang="en-US" sz="1600" b="1" i="0" u="sng" strike="noStrike" dirty="0">
                        <a:solidFill>
                          <a:srgbClr val="FFFFFF"/>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t"/>
                      <a:r>
                        <a:rPr lang="en-US" sz="1600" b="1" i="0" u="none" strike="noStrike" dirty="0" smtClean="0">
                          <a:solidFill>
                            <a:srgbClr val="00B050"/>
                          </a:solidFill>
                          <a:latin typeface="Symbol"/>
                        </a:rPr>
                        <a:t>Ö</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fontAlgn="t"/>
                      <a:endParaRPr lang="en-US" sz="1800" b="0" i="0" u="none" strike="noStrike">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dirty="0" smtClean="0">
                          <a:solidFill>
                            <a:srgbClr val="00B050"/>
                          </a:solidFill>
                          <a:latin typeface="Symbol"/>
                        </a:rPr>
                        <a:t>Ö</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none" strike="noStrike" dirty="0" smtClean="0">
                          <a:solidFill>
                            <a:srgbClr val="00B050"/>
                          </a:solidFill>
                          <a:latin typeface="Symbol"/>
                        </a:rPr>
                        <a:t>Ö</a:t>
                      </a:r>
                      <a:endParaRPr lang="en-US" sz="1600" b="1" i="0" u="none" strike="noStrike" dirty="0">
                        <a:solidFill>
                          <a:srgbClr val="7030A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r>
                        <a:rPr lang="en-US" sz="1800" b="1" i="0" u="none" strike="noStrike" dirty="0" smtClean="0">
                          <a:solidFill>
                            <a:srgbClr val="00B050"/>
                          </a:solidFill>
                          <a:latin typeface="Symbol"/>
                        </a:rPr>
                        <a:t>Ö</a:t>
                      </a:r>
                      <a:endParaRPr lang="en-US" sz="1800" b="0" i="0" u="none" strike="noStrike" dirty="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sng" strike="noStrike" dirty="0" smtClean="0">
                          <a:solidFill>
                            <a:srgbClr val="E36C0A"/>
                          </a:solidFill>
                          <a:latin typeface="Symbol"/>
                        </a:rPr>
                        <a:t>Ö</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dirty="0" smtClean="0">
                          <a:solidFill>
                            <a:srgbClr val="00B050"/>
                          </a:solidFill>
                          <a:latin typeface="Symbol"/>
                        </a:rPr>
                        <a:t>Ö</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en-US" sz="1600" b="1" i="0" u="sng" strike="noStrike" dirty="0" smtClean="0">
                          <a:solidFill>
                            <a:srgbClr val="E36C0A"/>
                          </a:solidFill>
                          <a:latin typeface="Symbol"/>
                        </a:rPr>
                        <a:t>Ö</a:t>
                      </a:r>
                      <a:endParaRPr lang="en-US" sz="1600" b="1" i="0" u="sng" strike="noStrike" dirty="0">
                        <a:solidFill>
                          <a:srgbClr val="E36C0A"/>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en-US" sz="1600" b="1" i="0" u="none" strike="noStrike" dirty="0" smtClean="0">
                          <a:solidFill>
                            <a:srgbClr val="00B050"/>
                          </a:solidFill>
                          <a:latin typeface="Symbol"/>
                        </a:rPr>
                        <a:t>Ö</a:t>
                      </a:r>
                      <a:endParaRPr lang="en-US" sz="1600" b="1" i="0" u="none" strike="noStrike"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fontAlgn="t"/>
                      <a:r>
                        <a:rPr lang="en-US" sz="1800" b="1" i="0" u="none" strike="noStrike" dirty="0" smtClean="0">
                          <a:solidFill>
                            <a:srgbClr val="00B050"/>
                          </a:solidFill>
                          <a:latin typeface="Symbol"/>
                        </a:rPr>
                        <a:t>Ö</a:t>
                      </a:r>
                      <a:endParaRPr lang="en-US" sz="1800" b="0" i="0" u="none" strike="noStrike" dirty="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b="1" i="0" u="none" strike="noStrike" dirty="0" smtClean="0">
                          <a:solidFill>
                            <a:srgbClr val="00B050"/>
                          </a:solidFill>
                          <a:latin typeface="Symbol"/>
                        </a:rPr>
                        <a:t>Ö</a:t>
                      </a:r>
                      <a:endParaRPr lang="en-US" sz="1800" b="0" i="0" u="none" strike="noStrike" dirty="0" smtClean="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bl>
          </a:graphicData>
        </a:graphic>
      </p:graphicFrame>
      <p:sp>
        <p:nvSpPr>
          <p:cNvPr id="7" name="TextBox 6"/>
          <p:cNvSpPr txBox="1"/>
          <p:nvPr/>
        </p:nvSpPr>
        <p:spPr>
          <a:xfrm>
            <a:off x="6021991" y="1219200"/>
            <a:ext cx="3122009" cy="830997"/>
          </a:xfrm>
          <a:prstGeom prst="rect">
            <a:avLst/>
          </a:prstGeom>
          <a:noFill/>
        </p:spPr>
        <p:txBody>
          <a:bodyPr wrap="none" rtlCol="0">
            <a:spAutoFit/>
          </a:bodyPr>
          <a:lstStyle/>
          <a:p>
            <a:r>
              <a:rPr lang="pt-BR" sz="1600" b="1" dirty="0" smtClean="0">
                <a:solidFill>
                  <a:srgbClr val="00B050"/>
                </a:solidFill>
                <a:latin typeface="Symbol"/>
              </a:rPr>
              <a:t>Ö</a:t>
            </a:r>
            <a:r>
              <a:rPr lang="pt-BR" sz="1600" dirty="0" smtClean="0"/>
              <a:t>: Utiliza o recurso</a:t>
            </a:r>
          </a:p>
          <a:p>
            <a:r>
              <a:rPr lang="pt-BR" sz="1600" b="1" u="sng" dirty="0" smtClean="0">
                <a:solidFill>
                  <a:srgbClr val="E36C0A"/>
                </a:solidFill>
                <a:latin typeface="Symbol"/>
              </a:rPr>
              <a:t>Ö</a:t>
            </a:r>
            <a:r>
              <a:rPr lang="pt-BR" sz="1600" dirty="0" smtClean="0"/>
              <a:t>: Gera informação, mas não utiliza</a:t>
            </a:r>
          </a:p>
          <a:p>
            <a:r>
              <a:rPr lang="pt-BR" sz="1600" b="1" dirty="0" smtClean="0">
                <a:solidFill>
                  <a:srgbClr val="7030A0"/>
                </a:solidFill>
                <a:latin typeface="Times New Roman"/>
              </a:rPr>
              <a:t>?:</a:t>
            </a:r>
            <a:r>
              <a:rPr lang="pt-BR" sz="1600" dirty="0" smtClean="0"/>
              <a:t> Não tem documentação sobre</a:t>
            </a:r>
            <a:endParaRPr lang="pt-BR"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Introdução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pic>
        <p:nvPicPr>
          <p:cNvPr id="7" name="Content Placeholder 6"/>
          <p:cNvPicPr>
            <a:picLocks noGrp="1" noChangeAspect="1"/>
          </p:cNvPicPr>
          <p:nvPr>
            <p:ph idx="1"/>
          </p:nvPr>
        </p:nvPicPr>
        <p:blipFill>
          <a:blip r:embed="rId3" cstate="print"/>
          <a:srcRect/>
          <a:stretch>
            <a:fillRect/>
          </a:stretch>
        </p:blipFill>
        <p:spPr bwMode="auto">
          <a:xfrm>
            <a:off x="228600" y="1676400"/>
            <a:ext cx="1779911" cy="2061097"/>
          </a:xfrm>
          <a:prstGeom prst="rect">
            <a:avLst/>
          </a:prstGeom>
          <a:noFill/>
          <a:ln w="9525">
            <a:noFill/>
            <a:miter lim="800000"/>
            <a:headEnd/>
            <a:tailEnd/>
          </a:ln>
        </p:spPr>
      </p:pic>
      <p:sp>
        <p:nvSpPr>
          <p:cNvPr id="8" name="TextBox 7"/>
          <p:cNvSpPr txBox="1"/>
          <p:nvPr/>
        </p:nvSpPr>
        <p:spPr>
          <a:xfrm>
            <a:off x="0" y="1295400"/>
            <a:ext cx="2306914" cy="369332"/>
          </a:xfrm>
          <a:prstGeom prst="rect">
            <a:avLst/>
          </a:prstGeom>
          <a:noFill/>
        </p:spPr>
        <p:txBody>
          <a:bodyPr wrap="none" rtlCol="0">
            <a:spAutoFit/>
          </a:bodyPr>
          <a:lstStyle/>
          <a:p>
            <a:r>
              <a:rPr lang="pt-BR" dirty="0" smtClean="0"/>
              <a:t>(SCHOENBLUM , 2010)</a:t>
            </a:r>
            <a:endParaRPr lang="pt-BR" dirty="0"/>
          </a:p>
        </p:txBody>
      </p:sp>
      <p:pic>
        <p:nvPicPr>
          <p:cNvPr id="9" name="Content Placeholder 6"/>
          <p:cNvPicPr>
            <a:picLocks noChangeAspect="1"/>
          </p:cNvPicPr>
          <p:nvPr/>
        </p:nvPicPr>
        <p:blipFill>
          <a:blip r:embed="rId4" cstate="print"/>
          <a:srcRect/>
          <a:stretch>
            <a:fillRect/>
          </a:stretch>
        </p:blipFill>
        <p:spPr bwMode="auto">
          <a:xfrm>
            <a:off x="2133600" y="1828800"/>
            <a:ext cx="3860635" cy="2145684"/>
          </a:xfrm>
          <a:prstGeom prst="rect">
            <a:avLst/>
          </a:prstGeom>
          <a:noFill/>
          <a:ln w="9525">
            <a:noFill/>
            <a:miter lim="800000"/>
            <a:headEnd/>
            <a:tailEnd/>
          </a:ln>
        </p:spPr>
      </p:pic>
      <p:pic>
        <p:nvPicPr>
          <p:cNvPr id="10" name="Content Placeholder 6"/>
          <p:cNvPicPr>
            <a:picLocks noChangeAspect="1"/>
          </p:cNvPicPr>
          <p:nvPr/>
        </p:nvPicPr>
        <p:blipFill>
          <a:blip r:embed="rId5" cstate="print"/>
          <a:srcRect/>
          <a:stretch>
            <a:fillRect/>
          </a:stretch>
        </p:blipFill>
        <p:spPr bwMode="auto">
          <a:xfrm>
            <a:off x="609600" y="4114800"/>
            <a:ext cx="2003390" cy="1981200"/>
          </a:xfrm>
          <a:prstGeom prst="rect">
            <a:avLst/>
          </a:prstGeom>
          <a:noFill/>
          <a:ln w="9525">
            <a:noFill/>
            <a:miter lim="800000"/>
            <a:headEnd/>
            <a:tailEnd/>
          </a:ln>
        </p:spPr>
      </p:pic>
      <p:pic>
        <p:nvPicPr>
          <p:cNvPr id="11" name="Content Placeholder 6"/>
          <p:cNvPicPr>
            <a:picLocks noChangeAspect="1"/>
          </p:cNvPicPr>
          <p:nvPr/>
        </p:nvPicPr>
        <p:blipFill>
          <a:blip r:embed="rId6" cstate="print"/>
          <a:srcRect/>
          <a:stretch>
            <a:fillRect/>
          </a:stretch>
        </p:blipFill>
        <p:spPr bwMode="auto">
          <a:xfrm>
            <a:off x="3581400" y="4114800"/>
            <a:ext cx="1958023" cy="1989464"/>
          </a:xfrm>
          <a:prstGeom prst="rect">
            <a:avLst/>
          </a:prstGeom>
          <a:noFill/>
          <a:ln w="9525">
            <a:noFill/>
            <a:miter lim="800000"/>
            <a:headEnd/>
            <a:tailEnd/>
          </a:ln>
        </p:spPr>
      </p:pic>
      <p:pic>
        <p:nvPicPr>
          <p:cNvPr id="12" name="Picture 2"/>
          <p:cNvPicPr>
            <a:picLocks noChangeAspect="1" noChangeArrowheads="1"/>
          </p:cNvPicPr>
          <p:nvPr/>
        </p:nvPicPr>
        <p:blipFill>
          <a:blip r:embed="rId7" cstate="print"/>
          <a:srcRect/>
          <a:stretch>
            <a:fillRect/>
          </a:stretch>
        </p:blipFill>
        <p:spPr bwMode="auto">
          <a:xfrm>
            <a:off x="5924120" y="3200400"/>
            <a:ext cx="3219880" cy="1524000"/>
          </a:xfrm>
          <a:prstGeom prst="rect">
            <a:avLst/>
          </a:prstGeom>
          <a:noFill/>
          <a:ln w="9525">
            <a:noFill/>
            <a:miter lim="800000"/>
            <a:headEnd/>
            <a:tailEnd/>
          </a:ln>
        </p:spPr>
      </p:pic>
      <p:pic>
        <p:nvPicPr>
          <p:cNvPr id="13" name="Picture 3"/>
          <p:cNvPicPr>
            <a:picLocks noChangeAspect="1" noChangeArrowheads="1"/>
          </p:cNvPicPr>
          <p:nvPr/>
        </p:nvPicPr>
        <p:blipFill>
          <a:blip r:embed="rId8" cstate="print"/>
          <a:srcRect/>
          <a:stretch>
            <a:fillRect/>
          </a:stretch>
        </p:blipFill>
        <p:spPr bwMode="auto">
          <a:xfrm>
            <a:off x="6137190" y="1752600"/>
            <a:ext cx="3006810" cy="1524000"/>
          </a:xfrm>
          <a:prstGeom prst="rect">
            <a:avLst/>
          </a:prstGeom>
          <a:noFill/>
          <a:ln w="9525">
            <a:noFill/>
            <a:miter lim="800000"/>
            <a:headEnd/>
            <a:tailEnd/>
          </a:ln>
        </p:spPr>
      </p:pic>
      <p:sp>
        <p:nvSpPr>
          <p:cNvPr id="14" name="TextBox 13"/>
          <p:cNvSpPr txBox="1"/>
          <p:nvPr/>
        </p:nvSpPr>
        <p:spPr>
          <a:xfrm>
            <a:off x="3124200" y="1447800"/>
            <a:ext cx="2350708" cy="369332"/>
          </a:xfrm>
          <a:prstGeom prst="rect">
            <a:avLst/>
          </a:prstGeom>
          <a:noFill/>
        </p:spPr>
        <p:txBody>
          <a:bodyPr wrap="none" rtlCol="0">
            <a:spAutoFit/>
          </a:bodyPr>
          <a:lstStyle/>
          <a:p>
            <a:r>
              <a:rPr lang="en-US" dirty="0" smtClean="0"/>
              <a:t>TRUE (KIM </a:t>
            </a:r>
            <a:r>
              <a:rPr lang="en-US" i="1" dirty="0" smtClean="0"/>
              <a:t>et al.</a:t>
            </a:r>
            <a:r>
              <a:rPr lang="en-US" dirty="0" smtClean="0"/>
              <a:t>, 2008)</a:t>
            </a:r>
            <a:endParaRPr lang="pt-BR" dirty="0"/>
          </a:p>
        </p:txBody>
      </p:sp>
      <p:sp>
        <p:nvSpPr>
          <p:cNvPr id="15" name="TextBox 14"/>
          <p:cNvSpPr txBox="1"/>
          <p:nvPr/>
        </p:nvSpPr>
        <p:spPr>
          <a:xfrm>
            <a:off x="457200" y="6096000"/>
            <a:ext cx="2721130" cy="369332"/>
          </a:xfrm>
          <a:prstGeom prst="rect">
            <a:avLst/>
          </a:prstGeom>
          <a:noFill/>
        </p:spPr>
        <p:txBody>
          <a:bodyPr wrap="none" rtlCol="0">
            <a:spAutoFit/>
          </a:bodyPr>
          <a:lstStyle/>
          <a:p>
            <a:r>
              <a:rPr lang="en-US" dirty="0" err="1" smtClean="0"/>
              <a:t>Playtracer</a:t>
            </a:r>
            <a:r>
              <a:rPr lang="en-US" dirty="0" smtClean="0"/>
              <a:t> (LIU </a:t>
            </a:r>
            <a:r>
              <a:rPr lang="en-US" i="1" dirty="0" smtClean="0"/>
              <a:t>et al.</a:t>
            </a:r>
            <a:r>
              <a:rPr lang="en-US" dirty="0" smtClean="0"/>
              <a:t>, 2011)</a:t>
            </a:r>
            <a:endParaRPr lang="pt-BR" dirty="0"/>
          </a:p>
        </p:txBody>
      </p:sp>
      <p:sp>
        <p:nvSpPr>
          <p:cNvPr id="16" name="TextBox 15"/>
          <p:cNvSpPr txBox="1"/>
          <p:nvPr/>
        </p:nvSpPr>
        <p:spPr>
          <a:xfrm>
            <a:off x="3352800" y="6096000"/>
            <a:ext cx="2842188" cy="369332"/>
          </a:xfrm>
          <a:prstGeom prst="rect">
            <a:avLst/>
          </a:prstGeom>
          <a:noFill/>
        </p:spPr>
        <p:txBody>
          <a:bodyPr wrap="none" rtlCol="0">
            <a:spAutoFit/>
          </a:bodyPr>
          <a:lstStyle/>
          <a:p>
            <a:r>
              <a:rPr lang="en-US" dirty="0" smtClean="0"/>
              <a:t>Play-Graph(WALLNER, 2013)</a:t>
            </a:r>
            <a:endParaRPr lang="pt-BR"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Conclusão</a:t>
            </a:r>
            <a:endParaRPr lang="pt-BR"/>
          </a:p>
        </p:txBody>
      </p:sp>
      <p:sp>
        <p:nvSpPr>
          <p:cNvPr id="3" name="Content Placeholder 2"/>
          <p:cNvSpPr>
            <a:spLocks noGrp="1"/>
          </p:cNvSpPr>
          <p:nvPr>
            <p:ph idx="1"/>
          </p:nvPr>
        </p:nvSpPr>
        <p:spPr/>
        <p:txBody>
          <a:bodyPr/>
          <a:lstStyle/>
          <a:p>
            <a:r>
              <a:rPr lang="pt-BR" dirty="0" smtClean="0"/>
              <a:t>Limitações</a:t>
            </a:r>
          </a:p>
          <a:p>
            <a:pPr lvl="1"/>
            <a:r>
              <a:rPr lang="pt-BR" dirty="0" err="1" smtClean="0"/>
              <a:t>Escalabilidade</a:t>
            </a:r>
            <a:endParaRPr lang="pt-BR" dirty="0" smtClean="0"/>
          </a:p>
          <a:p>
            <a:pPr lvl="1"/>
            <a:endParaRPr lang="pt-BR" dirty="0" smtClean="0"/>
          </a:p>
          <a:p>
            <a:pPr lvl="1"/>
            <a:r>
              <a:rPr lang="pt-BR" dirty="0" smtClean="0"/>
              <a:t>Arquivo de Entrada</a:t>
            </a:r>
          </a:p>
          <a:p>
            <a:pPr lvl="1"/>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70</a:t>
            </a:fld>
            <a:endParaRPr lang="pt-B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Conclusão</a:t>
            </a:r>
            <a:endParaRPr lang="pt-BR"/>
          </a:p>
        </p:txBody>
      </p:sp>
      <p:sp>
        <p:nvSpPr>
          <p:cNvPr id="3" name="Content Placeholder 2"/>
          <p:cNvSpPr>
            <a:spLocks noGrp="1"/>
          </p:cNvSpPr>
          <p:nvPr>
            <p:ph idx="1"/>
          </p:nvPr>
        </p:nvSpPr>
        <p:spPr/>
        <p:txBody>
          <a:bodyPr>
            <a:normAutofit fontScale="85000" lnSpcReduction="20000"/>
          </a:bodyPr>
          <a:lstStyle/>
          <a:p>
            <a:r>
              <a:rPr lang="pt-BR" dirty="0" smtClean="0"/>
              <a:t>Trabalhos Futuros</a:t>
            </a:r>
          </a:p>
          <a:p>
            <a:pPr lvl="1"/>
            <a:r>
              <a:rPr lang="pt-BR" dirty="0" smtClean="0"/>
              <a:t>Acessibilidade</a:t>
            </a:r>
          </a:p>
          <a:p>
            <a:pPr lvl="1"/>
            <a:endParaRPr lang="pt-BR" dirty="0" smtClean="0"/>
          </a:p>
          <a:p>
            <a:pPr lvl="1"/>
            <a:r>
              <a:rPr lang="pt-BR" dirty="0" smtClean="0"/>
              <a:t>Game </a:t>
            </a:r>
            <a:r>
              <a:rPr lang="pt-BR" dirty="0" err="1" smtClean="0"/>
              <a:t>Engine</a:t>
            </a:r>
            <a:endParaRPr lang="pt-BR" dirty="0" smtClean="0"/>
          </a:p>
          <a:p>
            <a:pPr lvl="1"/>
            <a:endParaRPr lang="pt-BR" dirty="0" smtClean="0"/>
          </a:p>
          <a:p>
            <a:pPr lvl="1"/>
            <a:r>
              <a:rPr lang="pt-BR" dirty="0" smtClean="0"/>
              <a:t>Inferências</a:t>
            </a:r>
          </a:p>
          <a:p>
            <a:pPr lvl="1"/>
            <a:endParaRPr lang="pt-BR" dirty="0" smtClean="0"/>
          </a:p>
          <a:p>
            <a:pPr lvl="1"/>
            <a:r>
              <a:rPr lang="pt-BR" dirty="0" smtClean="0"/>
              <a:t>Visualização</a:t>
            </a:r>
          </a:p>
          <a:p>
            <a:pPr lvl="1"/>
            <a:endParaRPr lang="pt-BR" dirty="0" smtClean="0"/>
          </a:p>
          <a:p>
            <a:pPr lvl="1"/>
            <a:r>
              <a:rPr lang="pt-BR" dirty="0" smtClean="0"/>
              <a:t>Questões de </a:t>
            </a:r>
            <a:r>
              <a:rPr lang="pt-BR" dirty="0" err="1" smtClean="0"/>
              <a:t>Gameplay</a:t>
            </a:r>
            <a:r>
              <a:rPr lang="pt-BR" dirty="0" smtClean="0"/>
              <a:t> </a:t>
            </a:r>
          </a:p>
          <a:p>
            <a:pPr lvl="1"/>
            <a:endParaRPr lang="pt-BR" dirty="0" smtClean="0"/>
          </a:p>
          <a:p>
            <a:pPr lvl="1"/>
            <a:r>
              <a:rPr lang="pt-BR" dirty="0" err="1" smtClean="0"/>
              <a:t>Storytelling</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71</a:t>
            </a:fld>
            <a:endParaRPr lang="pt-B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Publicações</a:t>
            </a:r>
            <a:endParaRPr lang="pt-BR" dirty="0"/>
          </a:p>
        </p:txBody>
      </p:sp>
      <p:sp>
        <p:nvSpPr>
          <p:cNvPr id="3" name="Content Placeholder 2"/>
          <p:cNvSpPr>
            <a:spLocks noGrp="1"/>
          </p:cNvSpPr>
          <p:nvPr>
            <p:ph idx="1"/>
          </p:nvPr>
        </p:nvSpPr>
        <p:spPr/>
        <p:txBody>
          <a:bodyPr>
            <a:normAutofit fontScale="62500" lnSpcReduction="20000"/>
          </a:bodyPr>
          <a:lstStyle/>
          <a:p>
            <a:r>
              <a:rPr lang="pt-BR" b="1" dirty="0" smtClean="0"/>
              <a:t>KOHWALTER, </a:t>
            </a:r>
            <a:r>
              <a:rPr lang="pt-BR" b="1" dirty="0" err="1" smtClean="0"/>
              <a:t>Troy</a:t>
            </a:r>
            <a:r>
              <a:rPr lang="pt-BR" dirty="0" smtClean="0"/>
              <a:t>; CLUA, </a:t>
            </a:r>
            <a:r>
              <a:rPr lang="pt-BR" dirty="0" err="1" smtClean="0"/>
              <a:t>Esteban</a:t>
            </a:r>
            <a:r>
              <a:rPr lang="pt-BR" dirty="0" smtClean="0"/>
              <a:t>; MURTA, Leonardo. </a:t>
            </a:r>
            <a:r>
              <a:rPr lang="en-US" u="sng" dirty="0" smtClean="0"/>
              <a:t>SDM – An Educational Game for Software Engineering</a:t>
            </a:r>
            <a:r>
              <a:rPr lang="en-US" dirty="0" smtClean="0"/>
              <a:t>. </a:t>
            </a:r>
            <a:r>
              <a:rPr lang="en-US" i="1" dirty="0" smtClean="0"/>
              <a:t>Brazilian Symposium on Games and Digital Entertainment (SBGAMES)</a:t>
            </a:r>
            <a:r>
              <a:rPr lang="en-US" dirty="0" smtClean="0"/>
              <a:t>, p. 222–231, 2011.</a:t>
            </a:r>
          </a:p>
          <a:p>
            <a:endParaRPr lang="en-US" dirty="0" smtClean="0"/>
          </a:p>
          <a:p>
            <a:r>
              <a:rPr lang="en-US" b="1" dirty="0" smtClean="0"/>
              <a:t>KOHWALTER, Troy</a:t>
            </a:r>
            <a:r>
              <a:rPr lang="en-US" dirty="0" smtClean="0"/>
              <a:t>; CLUA, Esteban; MURTA, Leonardo. </a:t>
            </a:r>
            <a:r>
              <a:rPr lang="en-US" u="sng" dirty="0" smtClean="0"/>
              <a:t>Provenance in Games</a:t>
            </a:r>
            <a:r>
              <a:rPr lang="en-US" dirty="0" smtClean="0"/>
              <a:t>. </a:t>
            </a:r>
            <a:r>
              <a:rPr lang="en-US" i="1" dirty="0" smtClean="0"/>
              <a:t>Brazilian Symposium on Games and Digital Entertainment (SBGAMES)</a:t>
            </a:r>
            <a:r>
              <a:rPr lang="en-US" dirty="0" smtClean="0"/>
              <a:t>, 2012.</a:t>
            </a:r>
          </a:p>
          <a:p>
            <a:endParaRPr lang="en-US" dirty="0" smtClean="0"/>
          </a:p>
          <a:p>
            <a:r>
              <a:rPr lang="pt-BR" dirty="0" smtClean="0"/>
              <a:t>BIVAR, Bárbara; SANTOS, Lucas; </a:t>
            </a:r>
            <a:r>
              <a:rPr lang="pt-BR" b="1" dirty="0" smtClean="0"/>
              <a:t>KOHWALTER, </a:t>
            </a:r>
            <a:r>
              <a:rPr lang="pt-BR" b="1" dirty="0" err="1" smtClean="0"/>
              <a:t>Troy</a:t>
            </a:r>
            <a:r>
              <a:rPr lang="pt-BR" dirty="0" smtClean="0"/>
              <a:t>; MARINHO, Anderson; MATTOSO, Marta; BRAGANHOLO, Vanessa. </a:t>
            </a:r>
            <a:r>
              <a:rPr lang="pt-BR" u="sng" dirty="0" smtClean="0"/>
              <a:t>Uma Comparação entre os Modelos de Proveniência OPM e PROV</a:t>
            </a:r>
            <a:r>
              <a:rPr lang="pt-BR" dirty="0" smtClean="0"/>
              <a:t>. </a:t>
            </a:r>
            <a:r>
              <a:rPr lang="en-US" i="1" dirty="0" smtClean="0"/>
              <a:t>Brazilian e-Science workshop</a:t>
            </a:r>
            <a:r>
              <a:rPr lang="en-US" dirty="0" smtClean="0"/>
              <a:t>, 2013.</a:t>
            </a:r>
          </a:p>
          <a:p>
            <a:endParaRPr lang="en-US" dirty="0" smtClean="0"/>
          </a:p>
          <a:p>
            <a:r>
              <a:rPr lang="pt-BR" b="1" dirty="0" smtClean="0"/>
              <a:t>KOHWALTER, </a:t>
            </a:r>
            <a:r>
              <a:rPr lang="pt-BR" b="1" dirty="0" err="1" smtClean="0"/>
              <a:t>Troy</a:t>
            </a:r>
            <a:r>
              <a:rPr lang="pt-BR" dirty="0" smtClean="0"/>
              <a:t>; CLUA, </a:t>
            </a:r>
            <a:r>
              <a:rPr lang="pt-BR" dirty="0" err="1" smtClean="0"/>
              <a:t>Esteban</a:t>
            </a:r>
            <a:r>
              <a:rPr lang="pt-BR" dirty="0" smtClean="0"/>
              <a:t>; MURTA, Leonardo. </a:t>
            </a:r>
            <a:r>
              <a:rPr lang="pt-BR" u="sng" dirty="0" err="1" smtClean="0"/>
              <a:t>Understanding</a:t>
            </a:r>
            <a:r>
              <a:rPr lang="pt-BR" u="sng" dirty="0" smtClean="0"/>
              <a:t> Game </a:t>
            </a:r>
            <a:r>
              <a:rPr lang="pt-BR" u="sng" dirty="0" err="1" smtClean="0"/>
              <a:t>Experiences</a:t>
            </a:r>
            <a:r>
              <a:rPr lang="pt-BR" u="sng" dirty="0" smtClean="0"/>
              <a:t> </a:t>
            </a:r>
            <a:r>
              <a:rPr lang="pt-BR" u="sng" dirty="0" err="1" smtClean="0"/>
              <a:t>with</a:t>
            </a:r>
            <a:r>
              <a:rPr lang="pt-BR" u="sng" dirty="0" smtClean="0"/>
              <a:t> </a:t>
            </a:r>
            <a:r>
              <a:rPr lang="pt-BR" u="sng" dirty="0" err="1" smtClean="0"/>
              <a:t>Provenance</a:t>
            </a:r>
            <a:r>
              <a:rPr lang="pt-BR" dirty="0" smtClean="0"/>
              <a:t>. </a:t>
            </a:r>
            <a:r>
              <a:rPr lang="pt-BR" i="1" dirty="0" err="1" smtClean="0"/>
              <a:t>Advances</a:t>
            </a:r>
            <a:r>
              <a:rPr lang="pt-BR" i="1" dirty="0" smtClean="0"/>
              <a:t> in </a:t>
            </a:r>
            <a:r>
              <a:rPr lang="pt-BR" i="1" dirty="0" err="1" smtClean="0"/>
              <a:t>Computer</a:t>
            </a:r>
            <a:r>
              <a:rPr lang="pt-BR" i="1" dirty="0" smtClean="0"/>
              <a:t> </a:t>
            </a:r>
            <a:r>
              <a:rPr lang="pt-BR" i="1" dirty="0" err="1" smtClean="0"/>
              <a:t>Entertainment</a:t>
            </a:r>
            <a:r>
              <a:rPr lang="pt-BR" i="1" dirty="0" smtClean="0"/>
              <a:t> (ACE)</a:t>
            </a:r>
            <a:r>
              <a:rPr lang="pt-BR" dirty="0" smtClean="0"/>
              <a:t>, 2013</a:t>
            </a:r>
            <a:endParaRPr lang="en-US" dirty="0" smtClean="0"/>
          </a:p>
          <a:p>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72</a:t>
            </a:fld>
            <a:endParaRPr lang="pt-B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b="1" dirty="0" smtClean="0"/>
              <a:t>Proveniência em Jogos</a:t>
            </a:r>
            <a:endParaRPr lang="en-US" dirty="0"/>
          </a:p>
        </p:txBody>
      </p:sp>
      <p:sp>
        <p:nvSpPr>
          <p:cNvPr id="3" name="Subtitle 2"/>
          <p:cNvSpPr>
            <a:spLocks noGrp="1"/>
          </p:cNvSpPr>
          <p:nvPr>
            <p:ph type="subTitle" idx="1"/>
          </p:nvPr>
        </p:nvSpPr>
        <p:spPr/>
        <p:txBody>
          <a:bodyPr>
            <a:normAutofit fontScale="77500" lnSpcReduction="20000"/>
          </a:bodyPr>
          <a:lstStyle/>
          <a:p>
            <a:r>
              <a:rPr lang="pt-BR" b="1" dirty="0" err="1" smtClean="0"/>
              <a:t>Troy</a:t>
            </a:r>
            <a:r>
              <a:rPr lang="pt-BR" b="1" dirty="0" smtClean="0"/>
              <a:t> C. </a:t>
            </a:r>
            <a:r>
              <a:rPr lang="pt-BR" b="1" dirty="0" err="1" smtClean="0"/>
              <a:t>Kohwalter</a:t>
            </a:r>
            <a:endParaRPr lang="pt-BR" dirty="0" smtClean="0"/>
          </a:p>
          <a:p>
            <a:r>
              <a:rPr lang="pt-BR" dirty="0" smtClean="0"/>
              <a:t>Orientadores: </a:t>
            </a:r>
            <a:r>
              <a:rPr lang="pt-BR" dirty="0" err="1" smtClean="0"/>
              <a:t>Esteban</a:t>
            </a:r>
            <a:r>
              <a:rPr lang="pt-BR" dirty="0" smtClean="0"/>
              <a:t> W. G. </a:t>
            </a:r>
            <a:r>
              <a:rPr lang="pt-BR" dirty="0" err="1" smtClean="0"/>
              <a:t>Clua</a:t>
            </a:r>
            <a:r>
              <a:rPr lang="pt-BR" dirty="0" smtClean="0"/>
              <a:t>, Leonardo G. P. Murta</a:t>
            </a:r>
            <a:endParaRPr lang="en-US" dirty="0" smtClean="0"/>
          </a:p>
          <a:p>
            <a:r>
              <a:rPr lang="pt-BR" sz="2200" i="1" dirty="0" smtClean="0"/>
              <a:t>Instituto de Computação – Universidade Federal Fluminense (UFF)</a:t>
            </a:r>
            <a:endParaRPr lang="en-US" sz="2200" i="1"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Game </a:t>
            </a:r>
            <a:r>
              <a:rPr lang="pt-BR" dirty="0" err="1" smtClean="0"/>
              <a:t>Flow</a:t>
            </a:r>
            <a:endParaRPr lang="pt-BR" dirty="0"/>
          </a:p>
        </p:txBody>
      </p:sp>
      <p:sp>
        <p:nvSpPr>
          <p:cNvPr id="3" name="Content Placeholder 2"/>
          <p:cNvSpPr>
            <a:spLocks noGrp="1"/>
          </p:cNvSpPr>
          <p:nvPr>
            <p:ph idx="1"/>
          </p:nvPr>
        </p:nvSpPr>
        <p:spPr/>
        <p:txBody>
          <a:bodyPr/>
          <a:lstStyle/>
          <a:p>
            <a:r>
              <a:rPr lang="en-US" dirty="0" smtClean="0"/>
              <a:t>“*</a:t>
            </a:r>
            <a:r>
              <a:rPr lang="en-US" dirty="0" smtClean="0"/>
              <a:t>The concept of "Game Flow" already has meaning within the gaming community, and it is not related to what  the authors are proposing. They have to change the name of its concept. The concept of Flow, and its derivate of Game Flow, is based on the theories of </a:t>
            </a:r>
            <a:r>
              <a:rPr lang="en-US" dirty="0" err="1" smtClean="0"/>
              <a:t>Csikszentmihalyi</a:t>
            </a:r>
            <a:r>
              <a:rPr lang="en-US" dirty="0" smtClean="0"/>
              <a:t>.”</a:t>
            </a:r>
          </a:p>
          <a:p>
            <a:endParaRPr lang="en-US" dirty="0" smtClean="0"/>
          </a:p>
          <a:p>
            <a:r>
              <a:rPr lang="en-US" dirty="0" smtClean="0"/>
              <a:t>“I </a:t>
            </a:r>
            <a:r>
              <a:rPr lang="en-US" dirty="0" smtClean="0"/>
              <a:t>would call it the game flux or something </a:t>
            </a:r>
            <a:r>
              <a:rPr lang="en-US" dirty="0" smtClean="0"/>
              <a:t>else”</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74</a:t>
            </a:fld>
            <a:endParaRPr lang="pt-B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Game </a:t>
            </a:r>
            <a:r>
              <a:rPr lang="pt-BR" b="1" dirty="0" err="1" smtClean="0"/>
              <a:t>Flow</a:t>
            </a:r>
            <a:r>
              <a:rPr lang="pt-BR" dirty="0" smtClean="0"/>
              <a:t> </a:t>
            </a:r>
            <a:r>
              <a:rPr lang="pt-BR" dirty="0" err="1" smtClean="0"/>
              <a:t>vs</a:t>
            </a:r>
            <a:r>
              <a:rPr lang="pt-BR" dirty="0" smtClean="0"/>
              <a:t> Game </a:t>
            </a:r>
            <a:r>
              <a:rPr lang="pt-BR" b="1" dirty="0" smtClean="0"/>
              <a:t>Flux</a:t>
            </a:r>
            <a:endParaRPr lang="pt-BR" b="1" dirty="0"/>
          </a:p>
        </p:txBody>
      </p:sp>
      <p:sp>
        <p:nvSpPr>
          <p:cNvPr id="3" name="Content Placeholder 2"/>
          <p:cNvSpPr>
            <a:spLocks noGrp="1"/>
          </p:cNvSpPr>
          <p:nvPr>
            <p:ph idx="1"/>
          </p:nvPr>
        </p:nvSpPr>
        <p:spPr/>
        <p:txBody>
          <a:bodyPr>
            <a:normAutofit lnSpcReduction="10000"/>
          </a:bodyPr>
          <a:lstStyle/>
          <a:p>
            <a:r>
              <a:rPr lang="en-US" dirty="0" smtClean="0"/>
              <a:t>Flow (psychology)</a:t>
            </a:r>
          </a:p>
          <a:p>
            <a:pPr lvl="1"/>
            <a:r>
              <a:rPr lang="en-US" b="1" dirty="0" smtClean="0"/>
              <a:t>“Flow</a:t>
            </a:r>
            <a:r>
              <a:rPr lang="en-US" dirty="0" smtClean="0"/>
              <a:t> is the mental state of operation in which a person performing an activity is fully immersed in a feeling of energized focus, full involvement, and enjoyment in the process of the activity</a:t>
            </a:r>
            <a:r>
              <a:rPr lang="en-US" dirty="0" smtClean="0"/>
              <a:t>.” </a:t>
            </a:r>
          </a:p>
          <a:p>
            <a:r>
              <a:rPr lang="en-US" u="sng" dirty="0" smtClean="0"/>
              <a:t>“In </a:t>
            </a:r>
            <a:r>
              <a:rPr lang="en-US" u="sng" dirty="0" smtClean="0"/>
              <a:t>essence, flow is characterized by complete absorption in what one does. </a:t>
            </a:r>
            <a:r>
              <a:rPr lang="en-US" u="sng" dirty="0" smtClean="0"/>
              <a:t>“</a:t>
            </a:r>
          </a:p>
          <a:p>
            <a:r>
              <a:rPr lang="en-US" dirty="0" smtClean="0"/>
              <a:t>“Proposed </a:t>
            </a:r>
            <a:r>
              <a:rPr lang="en-US" dirty="0" smtClean="0"/>
              <a:t>by </a:t>
            </a:r>
            <a:r>
              <a:rPr lang="en-US" dirty="0" err="1" smtClean="0">
                <a:hlinkClick r:id="rId2" tooltip="Mihaly Csikszentmihalyi"/>
              </a:rPr>
              <a:t>Mihály</a:t>
            </a:r>
            <a:r>
              <a:rPr lang="en-US" dirty="0" smtClean="0">
                <a:hlinkClick r:id="rId2" tooltip="Mihaly Csikszentmihalyi"/>
              </a:rPr>
              <a:t> </a:t>
            </a:r>
            <a:r>
              <a:rPr lang="en-US" dirty="0" err="1" smtClean="0">
                <a:hlinkClick r:id="rId2" tooltip="Mihaly Csikszentmihalyi"/>
              </a:rPr>
              <a:t>Csíkszentmihályi</a:t>
            </a:r>
            <a:r>
              <a:rPr lang="en-US" dirty="0" smtClean="0"/>
              <a:t>, this </a:t>
            </a:r>
            <a:r>
              <a:rPr lang="en-US" dirty="0" smtClean="0">
                <a:hlinkClick r:id="rId3" tooltip="Positive psychology"/>
              </a:rPr>
              <a:t>positive psychology</a:t>
            </a:r>
            <a:r>
              <a:rPr lang="en-US" dirty="0" smtClean="0"/>
              <a:t> concept has been widely referenced across a variety of fields</a:t>
            </a:r>
            <a:r>
              <a:rPr lang="en-US" dirty="0" smtClean="0"/>
              <a:t>.”</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75</a:t>
            </a:fld>
            <a:endParaRPr lang="pt-B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Game </a:t>
            </a:r>
            <a:r>
              <a:rPr lang="pt-BR" b="1" dirty="0" err="1" smtClean="0"/>
              <a:t>Flow</a:t>
            </a:r>
            <a:r>
              <a:rPr lang="pt-BR" dirty="0" smtClean="0"/>
              <a:t> </a:t>
            </a:r>
            <a:r>
              <a:rPr lang="pt-BR" dirty="0" err="1" smtClean="0"/>
              <a:t>vs</a:t>
            </a:r>
            <a:r>
              <a:rPr lang="pt-BR" dirty="0" smtClean="0"/>
              <a:t> Game </a:t>
            </a:r>
            <a:r>
              <a:rPr lang="pt-BR" b="1" dirty="0" smtClean="0"/>
              <a:t>Flux</a:t>
            </a:r>
            <a:endParaRPr lang="pt-BR" dirty="0"/>
          </a:p>
        </p:txBody>
      </p:sp>
      <p:sp>
        <p:nvSpPr>
          <p:cNvPr id="3" name="Content Placeholder 2"/>
          <p:cNvSpPr>
            <a:spLocks noGrp="1"/>
          </p:cNvSpPr>
          <p:nvPr>
            <p:ph idx="1"/>
          </p:nvPr>
        </p:nvSpPr>
        <p:spPr/>
        <p:txBody>
          <a:bodyPr>
            <a:normAutofit fontScale="92500" lnSpcReduction="20000"/>
          </a:bodyPr>
          <a:lstStyle/>
          <a:p>
            <a:r>
              <a:rPr lang="en-US" dirty="0" smtClean="0"/>
              <a:t>Flux</a:t>
            </a:r>
          </a:p>
          <a:p>
            <a:pPr lvl="1"/>
            <a:r>
              <a:rPr lang="en-US" dirty="0" smtClean="0"/>
              <a:t>The word </a:t>
            </a:r>
            <a:r>
              <a:rPr lang="en-US" i="1" dirty="0" smtClean="0"/>
              <a:t>flux</a:t>
            </a:r>
            <a:r>
              <a:rPr lang="en-US" dirty="0" smtClean="0"/>
              <a:t> comes from </a:t>
            </a:r>
            <a:r>
              <a:rPr lang="en-US" dirty="0" smtClean="0">
                <a:hlinkClick r:id="rId2" tooltip="Latin"/>
              </a:rPr>
              <a:t>Latin</a:t>
            </a:r>
            <a:r>
              <a:rPr lang="en-US" dirty="0" smtClean="0"/>
              <a:t>: </a:t>
            </a:r>
            <a:r>
              <a:rPr lang="en-US" i="1" dirty="0" err="1" smtClean="0"/>
              <a:t>fluxus</a:t>
            </a:r>
            <a:r>
              <a:rPr lang="en-US" dirty="0" smtClean="0"/>
              <a:t> means "flow", and </a:t>
            </a:r>
            <a:r>
              <a:rPr lang="en-US" i="1" dirty="0" err="1" smtClean="0"/>
              <a:t>fluere</a:t>
            </a:r>
            <a:r>
              <a:rPr lang="en-US" dirty="0" smtClean="0"/>
              <a:t> is "to </a:t>
            </a:r>
            <a:r>
              <a:rPr lang="en-US" dirty="0" smtClean="0"/>
              <a:t>flow“</a:t>
            </a:r>
          </a:p>
          <a:p>
            <a:pPr lvl="1"/>
            <a:endParaRPr lang="en-US" dirty="0" smtClean="0"/>
          </a:p>
          <a:p>
            <a:pPr lvl="2"/>
            <a:r>
              <a:rPr lang="en-US" dirty="0" smtClean="0"/>
              <a:t>Flux as flow </a:t>
            </a:r>
            <a:r>
              <a:rPr lang="en-US" u="sng" dirty="0" smtClean="0">
                <a:solidFill>
                  <a:schemeClr val="tx2"/>
                </a:solidFill>
              </a:rPr>
              <a:t>rate per unit </a:t>
            </a:r>
            <a:r>
              <a:rPr lang="en-US" u="sng" dirty="0" smtClean="0">
                <a:solidFill>
                  <a:schemeClr val="tx2"/>
                </a:solidFill>
              </a:rPr>
              <a:t>area</a:t>
            </a:r>
          </a:p>
          <a:p>
            <a:pPr lvl="2"/>
            <a:r>
              <a:rPr lang="en-US" b="1" dirty="0" smtClean="0"/>
              <a:t>General mathematical </a:t>
            </a:r>
            <a:r>
              <a:rPr lang="en-US" b="1" dirty="0" smtClean="0"/>
              <a:t>definition: </a:t>
            </a:r>
            <a:r>
              <a:rPr lang="en-US" dirty="0" smtClean="0"/>
              <a:t>flux </a:t>
            </a:r>
            <a:r>
              <a:rPr lang="en-US" dirty="0" smtClean="0"/>
              <a:t>is generally a </a:t>
            </a:r>
            <a:r>
              <a:rPr lang="en-US" dirty="0" smtClean="0">
                <a:hlinkClick r:id="rId3" tooltip="Vector (geometry)"/>
              </a:rPr>
              <a:t>vector</a:t>
            </a:r>
            <a:r>
              <a:rPr lang="en-US" dirty="0" smtClean="0"/>
              <a:t> due to the widespread and useful definition of </a:t>
            </a:r>
            <a:r>
              <a:rPr lang="en-US" dirty="0" smtClean="0">
                <a:hlinkClick r:id="rId4" tooltip="Vector area"/>
              </a:rPr>
              <a:t>vector area</a:t>
            </a:r>
            <a:endParaRPr lang="en-US" b="1" dirty="0" smtClean="0"/>
          </a:p>
          <a:p>
            <a:pPr lvl="2"/>
            <a:r>
              <a:rPr lang="en-US" dirty="0" smtClean="0"/>
              <a:t>Mathematical concept: </a:t>
            </a:r>
            <a:r>
              <a:rPr lang="en-US" dirty="0" smtClean="0"/>
              <a:t>flux is represented by the </a:t>
            </a:r>
            <a:r>
              <a:rPr lang="en-US" dirty="0" smtClean="0">
                <a:hlinkClick r:id="rId5" tooltip="Surface integral"/>
              </a:rPr>
              <a:t>surface integral of a vector field</a:t>
            </a:r>
            <a:endParaRPr lang="en-US" dirty="0" smtClean="0"/>
          </a:p>
          <a:p>
            <a:pPr lvl="1"/>
            <a:endParaRPr lang="en-US" dirty="0" smtClean="0"/>
          </a:p>
          <a:p>
            <a:pPr lvl="1"/>
            <a:r>
              <a:rPr lang="en-US" dirty="0" smtClean="0"/>
              <a:t>In </a:t>
            </a:r>
            <a:r>
              <a:rPr lang="en-US" dirty="0" smtClean="0"/>
              <a:t>the various subfields of </a:t>
            </a:r>
            <a:r>
              <a:rPr lang="en-US" dirty="0" smtClean="0">
                <a:hlinkClick r:id="rId6" tooltip="Physics"/>
              </a:rPr>
              <a:t>physics</a:t>
            </a:r>
            <a:r>
              <a:rPr lang="en-US" dirty="0" smtClean="0"/>
              <a:t>, there exist two common usages of the term </a:t>
            </a:r>
            <a:r>
              <a:rPr lang="en-US" b="1" dirty="0" smtClean="0"/>
              <a:t>flux</a:t>
            </a:r>
            <a:r>
              <a:rPr lang="en-US" dirty="0" smtClean="0"/>
              <a:t>, both with rigorous mathematical frameworks.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76</a:t>
            </a:fld>
            <a:endParaRPr lang="pt-B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Introdução</a:t>
            </a:r>
            <a:endParaRPr lang="pt-BR" dirty="0"/>
          </a:p>
        </p:txBody>
      </p:sp>
      <p:sp>
        <p:nvSpPr>
          <p:cNvPr id="3" name="Content Placeholder 2"/>
          <p:cNvSpPr>
            <a:spLocks noGrp="1"/>
          </p:cNvSpPr>
          <p:nvPr>
            <p:ph idx="1"/>
          </p:nvPr>
        </p:nvSpPr>
        <p:spPr/>
        <p:txBody>
          <a:bodyPr>
            <a:normAutofit/>
          </a:bodyPr>
          <a:lstStyle/>
          <a:p>
            <a:r>
              <a:rPr lang="pt-BR" dirty="0" smtClean="0"/>
              <a:t>Títulos AAA usam Telemetria</a:t>
            </a:r>
          </a:p>
          <a:p>
            <a:pPr lvl="1"/>
            <a:r>
              <a:rPr lang="pt-BR" dirty="0" smtClean="0"/>
              <a:t>“Medição automática e transmissão de dados do executável do jogo”</a:t>
            </a:r>
          </a:p>
          <a:p>
            <a:pPr lvl="1"/>
            <a:r>
              <a:rPr lang="pt-BR" dirty="0" smtClean="0"/>
              <a:t>“Ferramentas de desenvolvimento para gravação e análise”</a:t>
            </a:r>
          </a:p>
          <a:p>
            <a:endParaRPr lang="pt-BR" dirty="0" smtClean="0"/>
          </a:p>
          <a:p>
            <a:r>
              <a:rPr lang="pt-BR" dirty="0" smtClean="0"/>
              <a:t>Experiências do Consumidor</a:t>
            </a:r>
          </a:p>
          <a:p>
            <a:endParaRPr lang="pt-BR"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77</a:t>
            </a:fld>
            <a:endParaRPr lang="pt-B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Introdução</a:t>
            </a:r>
            <a:endParaRPr lang="pt-BR" dirty="0"/>
          </a:p>
        </p:txBody>
      </p:sp>
      <p:sp>
        <p:nvSpPr>
          <p:cNvPr id="3" name="Content Placeholder 2"/>
          <p:cNvSpPr>
            <a:spLocks noGrp="1"/>
          </p:cNvSpPr>
          <p:nvPr>
            <p:ph idx="1"/>
          </p:nvPr>
        </p:nvSpPr>
        <p:spPr/>
        <p:txBody>
          <a:bodyPr>
            <a:normAutofit/>
          </a:bodyPr>
          <a:lstStyle/>
          <a:p>
            <a:r>
              <a:rPr lang="pt-BR" dirty="0" smtClean="0"/>
              <a:t>Análise de Fluxo</a:t>
            </a:r>
          </a:p>
          <a:p>
            <a:pPr lvl="1"/>
            <a:r>
              <a:rPr lang="pt-BR" dirty="0" smtClean="0"/>
              <a:t>Coleta de Dados</a:t>
            </a:r>
          </a:p>
          <a:p>
            <a:pPr lvl="1"/>
            <a:r>
              <a:rPr lang="pt-BR" dirty="0" smtClean="0"/>
              <a:t>Visualização de Dados</a:t>
            </a:r>
          </a:p>
          <a:p>
            <a:pPr lvl="2"/>
            <a:r>
              <a:rPr lang="pt-BR" dirty="0" smtClean="0"/>
              <a:t>Gráficos</a:t>
            </a:r>
          </a:p>
          <a:p>
            <a:pPr lvl="2"/>
            <a:r>
              <a:rPr lang="pt-BR" dirty="0" smtClean="0"/>
              <a:t>Grafos</a:t>
            </a:r>
          </a:p>
          <a:p>
            <a:endParaRPr lang="pt-BR"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78</a:t>
            </a:fld>
            <a:endParaRPr lang="pt-B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a:t>
            </a:r>
            <a:endParaRPr lang="pt-BR" dirty="0"/>
          </a:p>
        </p:txBody>
      </p:sp>
      <p:sp>
        <p:nvSpPr>
          <p:cNvPr id="4" name="Date Placeholder 3"/>
          <p:cNvSpPr>
            <a:spLocks noGrp="1"/>
          </p:cNvSpPr>
          <p:nvPr>
            <p:ph type="dt" sz="half" idx="10"/>
          </p:nvPr>
        </p:nvSpPr>
        <p:spPr/>
        <p:txBody>
          <a:bodyPr/>
          <a:lstStyle/>
          <a:p>
            <a:r>
              <a:rPr lang="pt-BR" smtClean="0"/>
              <a:t>Troy Kohwalter</a:t>
            </a:r>
            <a:endParaRPr lang="pt-BR"/>
          </a:p>
        </p:txBody>
      </p:sp>
      <p:sp>
        <p:nvSpPr>
          <p:cNvPr id="5" name="Footer Placeholder 4"/>
          <p:cNvSpPr>
            <a:spLocks noGrp="1"/>
          </p:cNvSpPr>
          <p:nvPr>
            <p:ph type="ftr" sz="quarter" idx="11"/>
          </p:nvPr>
        </p:nvSpPr>
        <p:spPr/>
        <p:txBody>
          <a:bodyPr/>
          <a:lstStyle/>
          <a:p>
            <a:r>
              <a:rPr lang="pt-BR" dirty="0"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79</a:t>
            </a:fld>
            <a:endParaRPr lang="pt-BR"/>
          </a:p>
        </p:txBody>
      </p:sp>
      <p:graphicFrame>
        <p:nvGraphicFramePr>
          <p:cNvPr id="9" name="Content Placeholder 8"/>
          <p:cNvGraphicFramePr>
            <a:graphicFrameLocks noGrp="1"/>
          </p:cNvGraphicFramePr>
          <p:nvPr>
            <p:ph idx="1"/>
          </p:nvPr>
        </p:nvGraphicFramePr>
        <p:xfrm>
          <a:off x="652780" y="2131060"/>
          <a:ext cx="8286370" cy="2966720"/>
        </p:xfrm>
        <a:graphic>
          <a:graphicData uri="http://schemas.openxmlformats.org/drawingml/2006/table">
            <a:tbl>
              <a:tblPr firstRow="1" bandRow="1">
                <a:tableStyleId>{5C22544A-7EE6-4342-B048-85BDC9FD1C3A}</a:tableStyleId>
              </a:tblPr>
              <a:tblGrid>
                <a:gridCol w="2233867"/>
                <a:gridCol w="2651824"/>
                <a:gridCol w="3400679"/>
              </a:tblGrid>
              <a:tr h="370840">
                <a:tc>
                  <a:txBody>
                    <a:bodyPr/>
                    <a:lstStyle/>
                    <a:p>
                      <a:pPr algn="ctr"/>
                      <a:endParaRPr lang="pt-BR" noProof="0" dirty="0"/>
                    </a:p>
                  </a:txBody>
                  <a:tcPr/>
                </a:tc>
                <a:tc>
                  <a:txBody>
                    <a:bodyPr/>
                    <a:lstStyle/>
                    <a:p>
                      <a:pPr algn="ctr"/>
                      <a:r>
                        <a:rPr lang="pt-BR" noProof="0" smtClean="0"/>
                        <a:t>OPM</a:t>
                      </a:r>
                      <a:endParaRPr lang="pt-BR" noProof="0"/>
                    </a:p>
                  </a:txBody>
                  <a:tcPr/>
                </a:tc>
                <a:tc>
                  <a:txBody>
                    <a:bodyPr/>
                    <a:lstStyle/>
                    <a:p>
                      <a:pPr algn="ctr"/>
                      <a:r>
                        <a:rPr lang="pt-BR" noProof="0" dirty="0" smtClean="0"/>
                        <a:t>PROV</a:t>
                      </a:r>
                      <a:endParaRPr lang="pt-BR" noProof="0" dirty="0"/>
                    </a:p>
                  </a:txBody>
                  <a:tcPr/>
                </a:tc>
              </a:tr>
              <a:tr h="370840">
                <a:tc>
                  <a:txBody>
                    <a:bodyPr/>
                    <a:lstStyle/>
                    <a:p>
                      <a:pPr algn="r"/>
                      <a:r>
                        <a:rPr lang="pt-BR" noProof="0" dirty="0" smtClean="0"/>
                        <a:t>Entidades</a:t>
                      </a:r>
                      <a:endParaRPr lang="pt-BR" noProof="0" dirty="0"/>
                    </a:p>
                  </a:txBody>
                  <a:tcPr/>
                </a:tc>
                <a:tc>
                  <a:txBody>
                    <a:bodyPr/>
                    <a:lstStyle/>
                    <a:p>
                      <a:pPr algn="ctr"/>
                      <a:r>
                        <a:rPr lang="pt-BR" i="1" noProof="0" dirty="0" smtClean="0"/>
                        <a:t>Artefato/Processo/Agente</a:t>
                      </a:r>
                      <a:endParaRPr lang="pt-BR" i="1" noProof="0" dirty="0"/>
                    </a:p>
                  </a:txBody>
                  <a:tcPr/>
                </a:tc>
                <a:tc>
                  <a:txBody>
                    <a:bodyPr/>
                    <a:lstStyle/>
                    <a:p>
                      <a:pPr algn="ctr"/>
                      <a:r>
                        <a:rPr lang="pt-BR" i="1" noProof="0" dirty="0" smtClean="0"/>
                        <a:t>Entidade/Atividade/Agente</a:t>
                      </a:r>
                      <a:endParaRPr lang="pt-BR" i="1" noProof="0" dirty="0"/>
                    </a:p>
                  </a:txBody>
                  <a:tcPr/>
                </a:tc>
              </a:tr>
              <a:tr h="370840">
                <a:tc>
                  <a:txBody>
                    <a:bodyPr/>
                    <a:lstStyle/>
                    <a:p>
                      <a:pPr algn="r"/>
                      <a:r>
                        <a:rPr lang="pt-BR" noProof="0" dirty="0" smtClean="0"/>
                        <a:t>Relações</a:t>
                      </a:r>
                      <a:endParaRPr lang="pt-BR" noProof="0" dirty="0"/>
                    </a:p>
                  </a:txBody>
                  <a:tcPr/>
                </a:tc>
                <a:tc>
                  <a:txBody>
                    <a:bodyPr/>
                    <a:lstStyle/>
                    <a:p>
                      <a:pPr algn="ctr"/>
                      <a:r>
                        <a:rPr lang="pt-BR" noProof="0" dirty="0" smtClean="0"/>
                        <a:t>5</a:t>
                      </a:r>
                      <a:endParaRPr lang="pt-BR" noProof="0" dirty="0"/>
                    </a:p>
                  </a:txBody>
                  <a:tcPr/>
                </a:tc>
                <a:tc>
                  <a:txBody>
                    <a:bodyPr/>
                    <a:lstStyle/>
                    <a:p>
                      <a:pPr algn="ctr"/>
                      <a:r>
                        <a:rPr lang="pt-BR" noProof="0" dirty="0" smtClean="0"/>
                        <a:t>11</a:t>
                      </a:r>
                      <a:endParaRPr lang="pt-BR" noProof="0" dirty="0"/>
                    </a:p>
                  </a:txBody>
                  <a:tcPr/>
                </a:tc>
              </a:tr>
              <a:tr h="370840">
                <a:tc>
                  <a:txBody>
                    <a:bodyPr/>
                    <a:lstStyle/>
                    <a:p>
                      <a:pPr algn="r"/>
                      <a:r>
                        <a:rPr lang="pt-BR" noProof="0" dirty="0" smtClean="0"/>
                        <a:t>Novas Relações</a:t>
                      </a:r>
                      <a:endParaRPr lang="pt-BR" noProof="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noProof="0" dirty="0" smtClean="0"/>
                        <a:t>Não especificado</a:t>
                      </a:r>
                      <a:endParaRPr lang="pt-BR" noProof="0" dirty="0"/>
                    </a:p>
                  </a:txBody>
                  <a:tcPr/>
                </a:tc>
                <a:tc>
                  <a:txBody>
                    <a:bodyPr/>
                    <a:lstStyle/>
                    <a:p>
                      <a:pPr algn="ctr"/>
                      <a:r>
                        <a:rPr lang="pt-BR" noProof="0" dirty="0" smtClean="0"/>
                        <a:t>Especificado (</a:t>
                      </a:r>
                      <a:r>
                        <a:rPr lang="pt-BR" i="1" noProof="0" dirty="0" err="1" smtClean="0"/>
                        <a:t>New</a:t>
                      </a:r>
                      <a:r>
                        <a:rPr lang="pt-BR" noProof="0" dirty="0" smtClean="0"/>
                        <a:t> </a:t>
                      </a:r>
                      <a:r>
                        <a:rPr lang="pt-BR" i="1" noProof="0" dirty="0" err="1" smtClean="0"/>
                        <a:t>Relations</a:t>
                      </a:r>
                      <a:r>
                        <a:rPr lang="pt-BR" noProof="0" dirty="0" smtClean="0"/>
                        <a:t>)</a:t>
                      </a:r>
                      <a:endParaRPr lang="pt-BR" noProof="0" dirty="0"/>
                    </a:p>
                  </a:txBody>
                  <a:tcPr/>
                </a:tc>
              </a:tr>
              <a:tr h="370840">
                <a:tc>
                  <a:txBody>
                    <a:bodyPr/>
                    <a:lstStyle/>
                    <a:p>
                      <a:pPr algn="r"/>
                      <a:r>
                        <a:rPr lang="pt-BR" noProof="0" dirty="0" smtClean="0"/>
                        <a:t>Extensão</a:t>
                      </a:r>
                      <a:r>
                        <a:rPr lang="pt-BR" baseline="0" noProof="0" dirty="0" smtClean="0"/>
                        <a:t> de Relações</a:t>
                      </a:r>
                      <a:endParaRPr lang="pt-BR" noProof="0" dirty="0"/>
                    </a:p>
                  </a:txBody>
                  <a:tcPr/>
                </a:tc>
                <a:tc>
                  <a:txBody>
                    <a:bodyPr/>
                    <a:lstStyle/>
                    <a:p>
                      <a:pPr algn="ctr"/>
                      <a:r>
                        <a:rPr lang="pt-BR" noProof="0" dirty="0" smtClean="0"/>
                        <a:t>Não especificado</a:t>
                      </a:r>
                      <a:endParaRPr lang="pt-BR" noProof="0" dirty="0"/>
                    </a:p>
                  </a:txBody>
                  <a:tcPr/>
                </a:tc>
                <a:tc>
                  <a:txBody>
                    <a:bodyPr/>
                    <a:lstStyle/>
                    <a:p>
                      <a:pPr algn="ctr"/>
                      <a:r>
                        <a:rPr lang="pt-BR" noProof="0" dirty="0" smtClean="0"/>
                        <a:t>Especificado (</a:t>
                      </a:r>
                      <a:r>
                        <a:rPr lang="pt-BR" i="1" noProof="0" dirty="0" err="1" smtClean="0"/>
                        <a:t>Expanded</a:t>
                      </a:r>
                      <a:r>
                        <a:rPr lang="pt-BR" noProof="0" dirty="0" smtClean="0"/>
                        <a:t> </a:t>
                      </a:r>
                      <a:r>
                        <a:rPr lang="pt-BR" i="1" noProof="0" dirty="0" err="1" smtClean="0"/>
                        <a:t>Relations</a:t>
                      </a:r>
                      <a:r>
                        <a:rPr lang="pt-BR" noProof="0" dirty="0" smtClean="0"/>
                        <a:t>)</a:t>
                      </a:r>
                      <a:endParaRPr lang="pt-BR" noProof="0" dirty="0"/>
                    </a:p>
                  </a:txBody>
                  <a:tcPr/>
                </a:tc>
              </a:tr>
              <a:tr h="370840">
                <a:tc>
                  <a:txBody>
                    <a:bodyPr/>
                    <a:lstStyle/>
                    <a:p>
                      <a:pPr algn="r"/>
                      <a:r>
                        <a:rPr lang="pt-BR" noProof="0" dirty="0" smtClean="0"/>
                        <a:t>Inferências</a:t>
                      </a:r>
                      <a:endParaRPr lang="pt-BR" noProof="0" dirty="0"/>
                    </a:p>
                  </a:txBody>
                  <a:tcPr/>
                </a:tc>
                <a:tc>
                  <a:txBody>
                    <a:bodyPr/>
                    <a:lstStyle/>
                    <a:p>
                      <a:pPr algn="ctr"/>
                      <a:r>
                        <a:rPr lang="pt-BR" noProof="0" dirty="0" smtClean="0"/>
                        <a:t>Sim</a:t>
                      </a:r>
                      <a:endParaRPr lang="pt-BR" noProof="0" dirty="0"/>
                    </a:p>
                  </a:txBody>
                  <a:tcPr/>
                </a:tc>
                <a:tc>
                  <a:txBody>
                    <a:bodyPr/>
                    <a:lstStyle/>
                    <a:p>
                      <a:pPr algn="ctr"/>
                      <a:r>
                        <a:rPr lang="pt-BR" noProof="0" dirty="0" smtClean="0"/>
                        <a:t>Sim</a:t>
                      </a:r>
                      <a:endParaRPr lang="pt-BR" noProof="0" dirty="0"/>
                    </a:p>
                  </a:txBody>
                  <a:tcPr/>
                </a:tc>
              </a:tr>
              <a:tr h="370840">
                <a:tc>
                  <a:txBody>
                    <a:bodyPr/>
                    <a:lstStyle/>
                    <a:p>
                      <a:pPr algn="r"/>
                      <a:r>
                        <a:rPr lang="pt-BR" noProof="0" dirty="0" smtClean="0"/>
                        <a:t>Subtipo</a:t>
                      </a:r>
                      <a:endParaRPr lang="pt-BR" noProof="0" dirty="0"/>
                    </a:p>
                  </a:txBody>
                  <a:tcPr/>
                </a:tc>
                <a:tc>
                  <a:txBody>
                    <a:bodyPr/>
                    <a:lstStyle/>
                    <a:p>
                      <a:pPr algn="ctr"/>
                      <a:r>
                        <a:rPr lang="pt-BR" noProof="0" dirty="0" smtClean="0"/>
                        <a:t>Especificado (</a:t>
                      </a:r>
                      <a:r>
                        <a:rPr lang="pt-BR" i="1" noProof="0" dirty="0" smtClean="0"/>
                        <a:t>OPM</a:t>
                      </a:r>
                      <a:r>
                        <a:rPr lang="pt-BR" noProof="0" dirty="0" smtClean="0"/>
                        <a:t> </a:t>
                      </a:r>
                      <a:r>
                        <a:rPr lang="pt-BR" i="1" noProof="0" dirty="0" err="1" smtClean="0"/>
                        <a:t>Profile</a:t>
                      </a:r>
                      <a:r>
                        <a:rPr lang="pt-BR" noProof="0" dirty="0" smtClean="0"/>
                        <a:t>)</a:t>
                      </a:r>
                      <a:endParaRPr lang="pt-BR" noProof="0" dirty="0"/>
                    </a:p>
                  </a:txBody>
                  <a:tcPr/>
                </a:tc>
                <a:tc>
                  <a:txBody>
                    <a:bodyPr/>
                    <a:lstStyle/>
                    <a:p>
                      <a:pPr algn="ctr"/>
                      <a:r>
                        <a:rPr lang="pt-BR" noProof="0" dirty="0" smtClean="0"/>
                        <a:t>Especificado (</a:t>
                      </a:r>
                      <a:r>
                        <a:rPr lang="pt-BR" i="1" noProof="0" dirty="0" err="1" smtClean="0"/>
                        <a:t>Subtyping</a:t>
                      </a:r>
                      <a:r>
                        <a:rPr lang="pt-BR" noProof="0" dirty="0" smtClean="0"/>
                        <a:t>)</a:t>
                      </a:r>
                      <a:endParaRPr lang="pt-BR" noProof="0" dirty="0"/>
                    </a:p>
                  </a:txBody>
                  <a:tcPr/>
                </a:tc>
              </a:tr>
              <a:tr h="370840">
                <a:tc>
                  <a:txBody>
                    <a:bodyPr/>
                    <a:lstStyle/>
                    <a:p>
                      <a:pPr algn="r"/>
                      <a:r>
                        <a:rPr lang="pt-BR" noProof="0" dirty="0" smtClean="0"/>
                        <a:t>Informações Extras</a:t>
                      </a:r>
                      <a:endParaRPr lang="pt-BR" noProof="0" dirty="0"/>
                    </a:p>
                  </a:txBody>
                  <a:tcPr/>
                </a:tc>
                <a:tc>
                  <a:txBody>
                    <a:bodyPr/>
                    <a:lstStyle/>
                    <a:p>
                      <a:pPr algn="ctr"/>
                      <a:r>
                        <a:rPr lang="pt-BR" noProof="0" dirty="0" smtClean="0"/>
                        <a:t>Sim (</a:t>
                      </a:r>
                      <a:r>
                        <a:rPr lang="pt-BR" i="1" noProof="0" dirty="0" err="1" smtClean="0"/>
                        <a:t>Annotations</a:t>
                      </a:r>
                      <a:r>
                        <a:rPr lang="pt-BR" noProof="0" dirty="0" smtClean="0"/>
                        <a:t>)</a:t>
                      </a:r>
                      <a:endParaRPr lang="pt-BR" noProof="0" dirty="0"/>
                    </a:p>
                  </a:txBody>
                  <a:tcPr/>
                </a:tc>
                <a:tc>
                  <a:txBody>
                    <a:bodyPr/>
                    <a:lstStyle/>
                    <a:p>
                      <a:pPr algn="ctr"/>
                      <a:r>
                        <a:rPr lang="pt-BR" noProof="0" dirty="0" smtClean="0"/>
                        <a:t>Sim (</a:t>
                      </a:r>
                      <a:r>
                        <a:rPr lang="pt-BR" i="1" noProof="0" dirty="0" err="1" smtClean="0"/>
                        <a:t>Optional</a:t>
                      </a:r>
                      <a:r>
                        <a:rPr lang="pt-BR" noProof="0" dirty="0" smtClean="0"/>
                        <a:t> </a:t>
                      </a:r>
                      <a:r>
                        <a:rPr lang="pt-BR" i="1" noProof="0" dirty="0" err="1" smtClean="0"/>
                        <a:t>Identifiers</a:t>
                      </a:r>
                      <a:r>
                        <a:rPr lang="pt-BR" noProof="0" dirty="0" smtClean="0"/>
                        <a:t>)</a:t>
                      </a:r>
                      <a:endParaRPr lang="pt-BR" noProof="0" dirty="0"/>
                    </a:p>
                  </a:txBody>
                  <a:tcPr/>
                </a:tc>
              </a:tr>
            </a:tbl>
          </a:graphicData>
        </a:graphic>
      </p:graphicFrame>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Introdução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graphicFrame>
        <p:nvGraphicFramePr>
          <p:cNvPr id="8" name="Table 7"/>
          <p:cNvGraphicFramePr>
            <a:graphicFrameLocks noGrp="1"/>
          </p:cNvGraphicFramePr>
          <p:nvPr/>
        </p:nvGraphicFramePr>
        <p:xfrm>
          <a:off x="1257298" y="2057400"/>
          <a:ext cx="6629405" cy="3733801"/>
        </p:xfrm>
        <a:graphic>
          <a:graphicData uri="http://schemas.openxmlformats.org/drawingml/2006/table">
            <a:tbl>
              <a:tblPr/>
              <a:tblGrid>
                <a:gridCol w="3318801"/>
                <a:gridCol w="300964"/>
                <a:gridCol w="300964"/>
                <a:gridCol w="300964"/>
                <a:gridCol w="300964"/>
                <a:gridCol w="300964"/>
                <a:gridCol w="300964"/>
                <a:gridCol w="300964"/>
                <a:gridCol w="300964"/>
                <a:gridCol w="300964"/>
                <a:gridCol w="300964"/>
                <a:gridCol w="300964"/>
              </a:tblGrid>
              <a:tr h="2274224">
                <a:tc>
                  <a:txBody>
                    <a:bodyPr/>
                    <a:lstStyle/>
                    <a:p>
                      <a:pPr algn="ctr" rtl="0" fontAlgn="ctr"/>
                      <a:r>
                        <a:rPr lang="pt-BR" sz="2000" b="1" i="0" u="none" strike="noStrike" noProof="0" dirty="0" smtClean="0">
                          <a:solidFill>
                            <a:srgbClr val="FFFFFF"/>
                          </a:solidFill>
                          <a:latin typeface="Times New Roman"/>
                        </a:rPr>
                        <a:t>Recursos</a:t>
                      </a:r>
                      <a:endParaRPr lang="pt-BR" sz="1600" b="1" i="0" u="none" strike="noStrike" noProof="0" dirty="0">
                        <a:solidFill>
                          <a:srgbClr val="FFFFFF"/>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Grafo</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Gráfico</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Maquina de Estados</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Registro</a:t>
                      </a:r>
                      <a:r>
                        <a:rPr lang="pt-BR" sz="1600" b="1" i="0" u="none" strike="noStrike" baseline="0" noProof="0" dirty="0" smtClean="0">
                          <a:solidFill>
                            <a:srgbClr val="FFFFFF"/>
                          </a:solidFill>
                          <a:latin typeface="Times New Roman"/>
                        </a:rPr>
                        <a:t> de Dados</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Informação</a:t>
                      </a:r>
                      <a:r>
                        <a:rPr lang="pt-BR" sz="1600" b="1" i="0" u="none" strike="noStrike" baseline="0" noProof="0" dirty="0" smtClean="0">
                          <a:solidFill>
                            <a:srgbClr val="FFFFFF"/>
                          </a:solidFill>
                          <a:latin typeface="Times New Roman"/>
                        </a:rPr>
                        <a:t> Contextuais</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Comportamento</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Captura Ações</a:t>
                      </a:r>
                      <a:r>
                        <a:rPr lang="pt-BR" sz="1800" b="0" i="0" u="none" strike="noStrike" noProof="0" dirty="0" smtClean="0">
                          <a:solidFill>
                            <a:srgbClr val="000000"/>
                          </a:solidFill>
                          <a:latin typeface="Times New Roman"/>
                        </a:rPr>
                        <a:t> </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Mineração de Dados</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err="1" smtClean="0">
                          <a:solidFill>
                            <a:srgbClr val="FFFFFF"/>
                          </a:solidFill>
                          <a:latin typeface="Times New Roman"/>
                        </a:rPr>
                        <a:t>Developer-Oriented</a:t>
                      </a:r>
                      <a:r>
                        <a:rPr lang="pt-BR" sz="1800" b="0" i="0" u="none" strike="noStrike" noProof="0" dirty="0" smtClean="0">
                          <a:solidFill>
                            <a:srgbClr val="000000"/>
                          </a:solidFill>
                          <a:latin typeface="Times New Roman"/>
                        </a:rPr>
                        <a:t> </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err="1" smtClean="0">
                          <a:solidFill>
                            <a:srgbClr val="FFFFFF"/>
                          </a:solidFill>
                          <a:latin typeface="Times New Roman"/>
                        </a:rPr>
                        <a:t>Player-Oriented</a:t>
                      </a:r>
                      <a:r>
                        <a:rPr lang="pt-BR" sz="1800" b="0" i="0" u="none" strike="noStrike" noProof="0" dirty="0" smtClean="0">
                          <a:solidFill>
                            <a:srgbClr val="000000"/>
                          </a:solidFill>
                          <a:latin typeface="Times New Roman"/>
                        </a:rPr>
                        <a:t> </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t"/>
                      <a:r>
                        <a:rPr lang="pt-BR" sz="1600" b="1" i="0" u="none" strike="noStrike" noProof="0" dirty="0" smtClean="0">
                          <a:solidFill>
                            <a:srgbClr val="FFFFFF"/>
                          </a:solidFill>
                          <a:latin typeface="Times New Roman"/>
                        </a:rPr>
                        <a:t>Causa-Efeito</a:t>
                      </a:r>
                      <a:endParaRPr lang="pt-BR" sz="1600" b="1" i="0" u="none" strike="noStrike" noProof="0" dirty="0">
                        <a:solidFill>
                          <a:srgbClr val="FFFFFF"/>
                        </a:solidFill>
                        <a:latin typeface="Times New Roman"/>
                      </a:endParaRPr>
                    </a:p>
                  </a:txBody>
                  <a:tcPr marL="8659" marR="8659" marT="8659" marB="0" vert="vert27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r>
              <a:tr h="375505">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pt-BR" sz="1600" b="1" noProof="0" smtClean="0">
                          <a:solidFill>
                            <a:srgbClr val="FFFFFF"/>
                          </a:solidFill>
                          <a:latin typeface="Times New Roman"/>
                          <a:ea typeface="Calibri"/>
                          <a:cs typeface="Times New Roman"/>
                        </a:rPr>
                        <a:t>GVM (JOSLIN </a:t>
                      </a:r>
                      <a:r>
                        <a:rPr lang="pt-BR" sz="1600" b="1" i="1" noProof="0" smtClean="0">
                          <a:solidFill>
                            <a:srgbClr val="FFFFFF"/>
                          </a:solidFill>
                          <a:latin typeface="Times New Roman"/>
                          <a:ea typeface="Calibri"/>
                          <a:cs typeface="Times New Roman"/>
                        </a:rPr>
                        <a:t>et al.</a:t>
                      </a:r>
                      <a:r>
                        <a:rPr lang="pt-BR" sz="1600" b="1" noProof="0" smtClean="0">
                          <a:solidFill>
                            <a:srgbClr val="FFFFFF"/>
                          </a:solidFill>
                          <a:latin typeface="Times New Roman"/>
                          <a:ea typeface="Calibri"/>
                          <a:cs typeface="Times New Roman"/>
                        </a:rPr>
                        <a:t>, 2007)</a:t>
                      </a:r>
                      <a:endParaRPr lang="pt-BR" sz="2000" noProof="0" smtClean="0">
                        <a:latin typeface="Times New Roman"/>
                        <a:ea typeface="Calibri"/>
                        <a:cs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fontAlgn="t"/>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smtClean="0">
                          <a:solidFill>
                            <a:srgbClr val="00B050"/>
                          </a:solidFill>
                          <a:latin typeface="Symbol"/>
                        </a:rPr>
                        <a:t>Ö</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endParaRPr lang="pt-BR" sz="1600" b="1" i="0" u="none" strike="noStrike" noProof="0">
                        <a:solidFill>
                          <a:srgbClr val="7030A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smtClean="0">
                          <a:solidFill>
                            <a:srgbClr val="00B050"/>
                          </a:solidFill>
                          <a:latin typeface="Symbol"/>
                        </a:rPr>
                        <a:t>Ö</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smtClean="0">
                          <a:solidFill>
                            <a:srgbClr val="7030A0"/>
                          </a:solidFill>
                          <a:latin typeface="Times New Roman"/>
                        </a:rPr>
                        <a:t>?</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smtClean="0">
                          <a:solidFill>
                            <a:srgbClr val="00B050"/>
                          </a:solidFill>
                          <a:latin typeface="Symbol"/>
                        </a:rPr>
                        <a:t>Ö</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pt-BR" sz="1600" b="1" i="0" u="none" strike="noStrike" noProof="0" smtClean="0">
                          <a:solidFill>
                            <a:srgbClr val="00B050"/>
                          </a:solidFill>
                          <a:latin typeface="Symbol"/>
                        </a:rPr>
                        <a:t>Ö</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fontAlgn="t"/>
                      <a:endParaRPr lang="pt-BR" sz="1800" b="0" i="0" u="none" strike="noStrike" noProof="0" dirty="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r h="375505">
                <a:tc>
                  <a:txBody>
                    <a:bodyPr/>
                    <a:lstStyle/>
                    <a:p>
                      <a:pPr algn="ctr" rtl="0" fontAlgn="t"/>
                      <a:r>
                        <a:rPr lang="pt-BR" sz="1600" b="1" i="0" u="none" strike="noStrike" noProof="0" smtClean="0">
                          <a:solidFill>
                            <a:srgbClr val="FFFFFF"/>
                          </a:solidFill>
                          <a:latin typeface="Times New Roman"/>
                        </a:rPr>
                        <a:t>TRUE (KIM </a:t>
                      </a:r>
                      <a:r>
                        <a:rPr lang="pt-BR" sz="1600" b="1" i="1" u="none" strike="noStrike" noProof="0" smtClean="0">
                          <a:solidFill>
                            <a:srgbClr val="FFFFFF"/>
                          </a:solidFill>
                          <a:latin typeface="Times New Roman"/>
                        </a:rPr>
                        <a:t>et al.</a:t>
                      </a:r>
                      <a:r>
                        <a:rPr lang="pt-BR" sz="1600" b="1" i="0" u="none" strike="noStrike" noProof="0" smtClean="0">
                          <a:solidFill>
                            <a:srgbClr val="FFFFFF"/>
                          </a:solidFill>
                          <a:latin typeface="Times New Roman"/>
                        </a:rPr>
                        <a:t>, 2008)</a:t>
                      </a:r>
                      <a:r>
                        <a:rPr lang="pt-BR" sz="1800" b="0" i="0" u="none" strike="noStrike" noProof="0" smtClean="0">
                          <a:solidFill>
                            <a:srgbClr val="000000"/>
                          </a:solidFill>
                          <a:latin typeface="Times New Roman"/>
                        </a:rPr>
                        <a:t> </a:t>
                      </a:r>
                      <a:endParaRPr lang="pt-BR" sz="1600" b="1" i="0" u="none" strike="noStrike" noProof="0">
                        <a:solidFill>
                          <a:srgbClr val="FFFFFF"/>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fontAlgn="t"/>
                      <a:r>
                        <a:rPr lang="pt-BR" sz="1800" b="0" i="0" u="none" strike="noStrike" noProof="0" smtClean="0">
                          <a:solidFill>
                            <a:srgbClr val="000000"/>
                          </a:solidFill>
                          <a:latin typeface="Times New Roman"/>
                        </a:rPr>
                        <a:t> </a:t>
                      </a:r>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pt-BR" sz="1600" b="1" i="0" u="none" strike="noStrike" noProof="0" smtClean="0">
                          <a:solidFill>
                            <a:srgbClr val="7030A0"/>
                          </a:solidFill>
                          <a:latin typeface="Times New Roman"/>
                        </a:rPr>
                        <a:t>?</a:t>
                      </a:r>
                      <a:r>
                        <a:rPr lang="pt-BR" sz="1800" b="0" i="0" u="none" strike="noStrike" noProof="0" smtClean="0">
                          <a:solidFill>
                            <a:srgbClr val="000000"/>
                          </a:solidFill>
                          <a:latin typeface="Times New Roman"/>
                        </a:rPr>
                        <a:t> </a:t>
                      </a:r>
                      <a:endParaRPr lang="pt-BR" sz="1600" b="1" i="0" u="none" strike="noStrike" noProof="0">
                        <a:solidFill>
                          <a:srgbClr val="7030A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fontAlgn="t"/>
                      <a:r>
                        <a:rPr lang="pt-BR" sz="1800" b="0" i="0" u="none" strike="noStrike" noProof="0" smtClean="0">
                          <a:solidFill>
                            <a:srgbClr val="000000"/>
                          </a:solidFill>
                          <a:latin typeface="Times New Roman"/>
                        </a:rPr>
                        <a:t> </a:t>
                      </a:r>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r h="384216">
                <a:tc>
                  <a:txBody>
                    <a:bodyPr/>
                    <a:lstStyle/>
                    <a:p>
                      <a:pPr algn="ctr" rtl="0" fontAlgn="t"/>
                      <a:r>
                        <a:rPr lang="pt-BR" sz="1600" b="1" i="0" u="none" strike="noStrike" noProof="0" smtClean="0">
                          <a:solidFill>
                            <a:srgbClr val="FFFFFF"/>
                          </a:solidFill>
                          <a:latin typeface="Times New Roman"/>
                        </a:rPr>
                        <a:t>Playtracer (ANDERSEN </a:t>
                      </a:r>
                      <a:r>
                        <a:rPr lang="pt-BR" sz="1600" b="1" i="1" u="none" strike="noStrike" noProof="0" smtClean="0">
                          <a:solidFill>
                            <a:srgbClr val="FFFFFF"/>
                          </a:solidFill>
                          <a:latin typeface="Times New Roman"/>
                        </a:rPr>
                        <a:t>et al.</a:t>
                      </a:r>
                      <a:r>
                        <a:rPr lang="pt-BR" sz="1600" b="1" i="0" u="none" strike="noStrike" noProof="0" smtClean="0">
                          <a:solidFill>
                            <a:srgbClr val="FFFFFF"/>
                          </a:solidFill>
                          <a:latin typeface="Times New Roman"/>
                        </a:rPr>
                        <a:t>, 2010)</a:t>
                      </a:r>
                      <a:r>
                        <a:rPr lang="pt-BR" sz="1800" b="0" i="0" u="none" strike="noStrike" noProof="0" smtClean="0">
                          <a:solidFill>
                            <a:srgbClr val="000000"/>
                          </a:solidFill>
                          <a:latin typeface="Times New Roman"/>
                        </a:rPr>
                        <a:t> </a:t>
                      </a:r>
                      <a:endParaRPr lang="pt-BR" sz="1600" b="1" i="0" u="none" strike="noStrike" noProof="0">
                        <a:solidFill>
                          <a:srgbClr val="FFFFFF"/>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t"/>
                      <a:r>
                        <a:rPr lang="pt-BR" sz="1600" b="1" i="0" u="none" strike="noStrike" noProof="0" dirty="0" smtClean="0">
                          <a:solidFill>
                            <a:srgbClr val="00B050"/>
                          </a:solidFill>
                          <a:latin typeface="Symbol"/>
                        </a:rPr>
                        <a:t>Ö</a:t>
                      </a:r>
                      <a:r>
                        <a:rPr lang="pt-BR" sz="1800" b="0" i="0" u="none" strike="noStrike" noProof="0" dirty="0" smtClean="0">
                          <a:solidFill>
                            <a:srgbClr val="000000"/>
                          </a:solidFill>
                          <a:latin typeface="Times New Roman"/>
                        </a:rPr>
                        <a:t> </a:t>
                      </a:r>
                      <a:endParaRPr lang="pt-BR" sz="1600" b="1" i="0" u="none" strike="noStrike" noProof="0" dirty="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A7BFDE"/>
                    </a:solidFill>
                  </a:tcPr>
                </a:tc>
                <a:tc>
                  <a:txBody>
                    <a:bodyPr/>
                    <a:lstStyle/>
                    <a:p>
                      <a:pPr algn="ctr" fontAlgn="t"/>
                      <a:r>
                        <a:rPr lang="pt-BR" sz="1800" b="0" i="0" u="none" strike="noStrike" noProof="0" smtClean="0">
                          <a:solidFill>
                            <a:srgbClr val="000000"/>
                          </a:solidFill>
                          <a:latin typeface="Times New Roman"/>
                        </a:rPr>
                        <a:t> </a:t>
                      </a:r>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smtClean="0">
                          <a:solidFill>
                            <a:srgbClr val="7030A0"/>
                          </a:solidFill>
                          <a:latin typeface="Times New Roman"/>
                        </a:rPr>
                        <a:t>?</a:t>
                      </a:r>
                      <a:r>
                        <a:rPr lang="pt-BR" sz="1800" b="0" i="0" u="none" strike="noStrike" noProof="0" smtClean="0">
                          <a:solidFill>
                            <a:srgbClr val="000000"/>
                          </a:solidFill>
                          <a:latin typeface="Times New Roman"/>
                        </a:rPr>
                        <a:t> </a:t>
                      </a:r>
                      <a:endParaRPr lang="pt-BR" sz="1600" b="1" i="0" u="none" strike="noStrike" noProof="0">
                        <a:solidFill>
                          <a:srgbClr val="7030A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r>
                        <a:rPr lang="pt-BR" sz="1800" b="0" i="0" u="none" strike="noStrike" noProof="0" smtClean="0">
                          <a:solidFill>
                            <a:srgbClr val="000000"/>
                          </a:solidFill>
                          <a:latin typeface="Times New Roman"/>
                        </a:rPr>
                        <a:t> </a:t>
                      </a:r>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r>
                        <a:rPr lang="pt-BR" sz="1800" b="0" i="0" u="none" strike="noStrike" noProof="0" smtClean="0">
                          <a:solidFill>
                            <a:srgbClr val="000000"/>
                          </a:solidFill>
                          <a:latin typeface="Times New Roman"/>
                        </a:rPr>
                        <a:t> </a:t>
                      </a:r>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sng" strike="noStrike" noProof="0" dirty="0" smtClean="0">
                          <a:solidFill>
                            <a:srgbClr val="E36C0A"/>
                          </a:solidFill>
                          <a:latin typeface="Symbol"/>
                        </a:rPr>
                        <a:t>Ö</a:t>
                      </a:r>
                      <a:r>
                        <a:rPr lang="pt-BR" sz="1800" b="0" i="0" u="none" strike="noStrike" noProof="0" dirty="0" smtClean="0">
                          <a:solidFill>
                            <a:srgbClr val="000000"/>
                          </a:solidFill>
                          <a:latin typeface="Times New Roman"/>
                        </a:rPr>
                        <a:t> </a:t>
                      </a:r>
                      <a:endParaRPr lang="pt-BR" sz="1600" b="1" i="0" u="sng" strike="noStrike" noProof="0" dirty="0">
                        <a:solidFill>
                          <a:srgbClr val="E36C0A"/>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fontAlgn="t"/>
                      <a:r>
                        <a:rPr lang="pt-BR" sz="1800" b="0" i="0" u="none" strike="noStrike" noProof="0" smtClean="0">
                          <a:solidFill>
                            <a:srgbClr val="000000"/>
                          </a:solidFill>
                          <a:latin typeface="Times New Roman"/>
                        </a:rPr>
                        <a:t> </a:t>
                      </a:r>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r h="324351">
                <a:tc>
                  <a:txBody>
                    <a:bodyPr/>
                    <a:lstStyle/>
                    <a:p>
                      <a:pPr algn="ctr" rtl="0" fontAlgn="t"/>
                      <a:r>
                        <a:rPr lang="pt-BR" sz="1600" b="1" i="0" u="none" strike="noStrike" noProof="0" smtClean="0">
                          <a:solidFill>
                            <a:srgbClr val="FFFFFF"/>
                          </a:solidFill>
                          <a:latin typeface="Times New Roman"/>
                        </a:rPr>
                        <a:t>Play-Graph (WALLNER, 2013)</a:t>
                      </a:r>
                      <a:r>
                        <a:rPr lang="pt-BR" sz="1800" b="0" i="0" u="none" strike="noStrike" noProof="0" smtClean="0">
                          <a:solidFill>
                            <a:srgbClr val="000000"/>
                          </a:solidFill>
                          <a:latin typeface="Times New Roman"/>
                        </a:rPr>
                        <a:t> </a:t>
                      </a:r>
                      <a:endParaRPr lang="pt-BR" sz="1600" b="1" i="0" u="none" strike="noStrike" noProof="0">
                        <a:solidFill>
                          <a:srgbClr val="FFFFFF"/>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fontAlgn="t"/>
                      <a:r>
                        <a:rPr lang="pt-BR" sz="1800" b="0" i="0" u="none" strike="noStrike" noProof="0" smtClean="0">
                          <a:solidFill>
                            <a:srgbClr val="000000"/>
                          </a:solidFill>
                          <a:latin typeface="Times New Roman"/>
                        </a:rPr>
                        <a:t> </a:t>
                      </a:r>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dirty="0" smtClean="0">
                          <a:solidFill>
                            <a:srgbClr val="7030A0"/>
                          </a:solidFill>
                          <a:latin typeface="Times New Roman"/>
                        </a:rPr>
                        <a:t>?</a:t>
                      </a:r>
                      <a:r>
                        <a:rPr lang="pt-BR" sz="1800" b="0" i="0" u="none" strike="noStrike" noProof="0" dirty="0" smtClean="0">
                          <a:solidFill>
                            <a:srgbClr val="000000"/>
                          </a:solidFill>
                          <a:latin typeface="Times New Roman"/>
                        </a:rPr>
                        <a:t> </a:t>
                      </a:r>
                      <a:endParaRPr lang="pt-BR" sz="1600" b="1" i="0" u="none" strike="noStrike" noProof="0" dirty="0">
                        <a:solidFill>
                          <a:srgbClr val="7030A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r>
                        <a:rPr lang="pt-BR" sz="1800" b="0" i="0" u="none" strike="noStrike" noProof="0" smtClean="0">
                          <a:solidFill>
                            <a:srgbClr val="000000"/>
                          </a:solidFill>
                          <a:latin typeface="Times New Roman"/>
                        </a:rPr>
                        <a:t> </a:t>
                      </a:r>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rtl="0" fontAlgn="t"/>
                      <a:r>
                        <a:rPr lang="pt-BR" sz="1600" b="1" i="0" u="sng" strike="noStrike" noProof="0" smtClean="0">
                          <a:solidFill>
                            <a:srgbClr val="E36C0A"/>
                          </a:solidFill>
                          <a:latin typeface="Symbol"/>
                        </a:rPr>
                        <a:t>Ö</a:t>
                      </a:r>
                      <a:r>
                        <a:rPr lang="pt-BR" sz="1800" b="0" i="0" u="none" strike="noStrike" noProof="0" smtClean="0">
                          <a:solidFill>
                            <a:srgbClr val="000000"/>
                          </a:solidFill>
                          <a:latin typeface="Times New Roman"/>
                        </a:rPr>
                        <a:t> </a:t>
                      </a:r>
                      <a:endParaRPr lang="pt-BR" sz="1600" b="1" i="0" u="sng" strike="noStrike" noProof="0">
                        <a:solidFill>
                          <a:srgbClr val="E36C0A"/>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rtl="0" fontAlgn="t"/>
                      <a:r>
                        <a:rPr lang="pt-BR" sz="1600" b="1" i="0" u="none" strike="noStrike" noProof="0" smtClean="0">
                          <a:solidFill>
                            <a:srgbClr val="00B050"/>
                          </a:solidFill>
                          <a:latin typeface="Symbol"/>
                        </a:rPr>
                        <a:t>Ö</a:t>
                      </a:r>
                      <a:r>
                        <a:rPr lang="pt-BR" sz="1800" b="0" i="0" u="none" strike="noStrike" noProof="0" smtClean="0">
                          <a:solidFill>
                            <a:srgbClr val="000000"/>
                          </a:solidFill>
                          <a:latin typeface="Times New Roman"/>
                        </a:rPr>
                        <a:t> </a:t>
                      </a:r>
                      <a:endParaRPr lang="pt-BR" sz="1600" b="1" i="0" u="none" strike="noStrike" noProof="0">
                        <a:solidFill>
                          <a:srgbClr val="00B050"/>
                        </a:solidFill>
                        <a:latin typeface="Symbol"/>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BFDE"/>
                    </a:solidFill>
                  </a:tcPr>
                </a:tc>
                <a:tc>
                  <a:txBody>
                    <a:bodyPr/>
                    <a:lstStyle/>
                    <a:p>
                      <a:pPr algn="ctr" fontAlgn="t"/>
                      <a:r>
                        <a:rPr lang="pt-BR" sz="1800" b="0" i="0" u="none" strike="noStrike" noProof="0" smtClean="0">
                          <a:solidFill>
                            <a:srgbClr val="000000"/>
                          </a:solidFill>
                          <a:latin typeface="Times New Roman"/>
                        </a:rPr>
                        <a:t> </a:t>
                      </a:r>
                      <a:endParaRPr lang="pt-BR" sz="1800" b="0" i="0" u="none" strike="noStrike" noProof="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c>
                  <a:txBody>
                    <a:bodyPr/>
                    <a:lstStyle/>
                    <a:p>
                      <a:pPr algn="ctr" fontAlgn="t"/>
                      <a:endParaRPr lang="pt-BR" sz="1800" b="0" i="0" u="none" strike="noStrike" noProof="0" dirty="0">
                        <a:solidFill>
                          <a:srgbClr val="000000"/>
                        </a:solidFill>
                        <a:latin typeface="Times New Roman"/>
                      </a:endParaRPr>
                    </a:p>
                  </a:txBody>
                  <a:tcPr marL="8659" marR="8659" marT="865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3DFEE"/>
                    </a:solidFill>
                  </a:tcPr>
                </a:tc>
              </a:tr>
            </a:tbl>
          </a:graphicData>
        </a:graphic>
      </p:graphicFrame>
      <p:sp>
        <p:nvSpPr>
          <p:cNvPr id="7" name="TextBox 6"/>
          <p:cNvSpPr txBox="1"/>
          <p:nvPr/>
        </p:nvSpPr>
        <p:spPr>
          <a:xfrm>
            <a:off x="6021991" y="1219200"/>
            <a:ext cx="3122009" cy="830997"/>
          </a:xfrm>
          <a:prstGeom prst="rect">
            <a:avLst/>
          </a:prstGeom>
          <a:noFill/>
        </p:spPr>
        <p:txBody>
          <a:bodyPr wrap="none" rtlCol="0">
            <a:spAutoFit/>
          </a:bodyPr>
          <a:lstStyle/>
          <a:p>
            <a:r>
              <a:rPr lang="pt-BR" sz="1600" b="1" dirty="0" smtClean="0">
                <a:solidFill>
                  <a:srgbClr val="00B050"/>
                </a:solidFill>
                <a:latin typeface="Symbol"/>
              </a:rPr>
              <a:t>Ö</a:t>
            </a:r>
            <a:r>
              <a:rPr lang="pt-BR" sz="1600" dirty="0" smtClean="0"/>
              <a:t>: Utiliza o recurso</a:t>
            </a:r>
          </a:p>
          <a:p>
            <a:r>
              <a:rPr lang="pt-BR" sz="1600" b="1" u="sng" dirty="0" smtClean="0">
                <a:solidFill>
                  <a:srgbClr val="E36C0A"/>
                </a:solidFill>
                <a:latin typeface="Symbol"/>
              </a:rPr>
              <a:t>Ö</a:t>
            </a:r>
            <a:r>
              <a:rPr lang="pt-BR" sz="1600" dirty="0" smtClean="0"/>
              <a:t>: Gera informação, mas não utiliza</a:t>
            </a:r>
          </a:p>
          <a:p>
            <a:r>
              <a:rPr lang="pt-BR" sz="1600" b="1" dirty="0" smtClean="0">
                <a:solidFill>
                  <a:srgbClr val="7030A0"/>
                </a:solidFill>
                <a:latin typeface="Times New Roman"/>
              </a:rPr>
              <a:t>?:</a:t>
            </a:r>
            <a:r>
              <a:rPr lang="pt-BR" sz="1600" dirty="0" smtClean="0"/>
              <a:t> Não tem documentação sobre</a:t>
            </a:r>
            <a:endParaRPr lang="pt-BR" sz="16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Exemplo de Visualização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80</a:t>
            </a:fld>
            <a:endParaRPr lang="pt-BR"/>
          </a:p>
        </p:txBody>
      </p:sp>
      <p:pic>
        <p:nvPicPr>
          <p:cNvPr id="8" name="Picture 7"/>
          <p:cNvPicPr>
            <a:picLocks noChangeAspect="1"/>
          </p:cNvPicPr>
          <p:nvPr/>
        </p:nvPicPr>
        <p:blipFill>
          <a:blip r:embed="rId3" cstate="print"/>
          <a:stretch>
            <a:fillRect/>
          </a:stretch>
        </p:blipFill>
        <p:spPr bwMode="auto">
          <a:xfrm>
            <a:off x="148163" y="2068327"/>
            <a:ext cx="8847675" cy="418007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Estudo de Caso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81</a:t>
            </a:fld>
            <a:endParaRPr lang="pt-BR"/>
          </a:p>
        </p:txBody>
      </p:sp>
      <p:pic>
        <p:nvPicPr>
          <p:cNvPr id="7" name="Picture 6"/>
          <p:cNvPicPr>
            <a:picLocks noChangeAspect="1"/>
          </p:cNvPicPr>
          <p:nvPr/>
        </p:nvPicPr>
        <p:blipFill>
          <a:blip r:embed="rId3" cstate="print"/>
          <a:stretch>
            <a:fillRect/>
          </a:stretch>
        </p:blipFill>
        <p:spPr bwMode="auto">
          <a:xfrm>
            <a:off x="160179" y="2213303"/>
            <a:ext cx="8823643" cy="372455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Estudo de Caso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82</a:t>
            </a:fld>
            <a:endParaRPr lang="pt-BR"/>
          </a:p>
        </p:txBody>
      </p:sp>
      <p:pic>
        <p:nvPicPr>
          <p:cNvPr id="8" name="Picture 7"/>
          <p:cNvPicPr>
            <a:picLocks noChangeAspect="1"/>
          </p:cNvPicPr>
          <p:nvPr/>
        </p:nvPicPr>
        <p:blipFill>
          <a:blip r:embed="rId3" cstate="print"/>
          <a:stretch>
            <a:fillRect/>
          </a:stretch>
        </p:blipFill>
        <p:spPr bwMode="auto">
          <a:xfrm>
            <a:off x="119592" y="2193613"/>
            <a:ext cx="8904817" cy="381969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Estudo de Caso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83</a:t>
            </a:fld>
            <a:endParaRPr lang="pt-BR"/>
          </a:p>
        </p:txBody>
      </p:sp>
      <p:pic>
        <p:nvPicPr>
          <p:cNvPr id="7" name="Picture 6"/>
          <p:cNvPicPr>
            <a:picLocks noChangeAspect="1"/>
          </p:cNvPicPr>
          <p:nvPr/>
        </p:nvPicPr>
        <p:blipFill>
          <a:blip r:embed="rId3" cstate="print"/>
          <a:stretch>
            <a:fillRect/>
          </a:stretch>
        </p:blipFill>
        <p:spPr bwMode="auto">
          <a:xfrm>
            <a:off x="135396" y="2250597"/>
            <a:ext cx="8873208" cy="363057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Introdução</a:t>
            </a:r>
            <a:endParaRPr lang="pt-BR" dirty="0"/>
          </a:p>
        </p:txBody>
      </p:sp>
      <p:sp>
        <p:nvSpPr>
          <p:cNvPr id="3" name="Content Placeholder 2"/>
          <p:cNvSpPr>
            <a:spLocks noGrp="1"/>
          </p:cNvSpPr>
          <p:nvPr>
            <p:ph idx="1"/>
          </p:nvPr>
        </p:nvSpPr>
        <p:spPr/>
        <p:txBody>
          <a:bodyPr/>
          <a:lstStyle/>
          <a:p>
            <a:r>
              <a:rPr lang="pt-BR" dirty="0" smtClean="0"/>
              <a:t>Objetivos</a:t>
            </a:r>
          </a:p>
          <a:p>
            <a:pPr lvl="1"/>
            <a:endParaRPr lang="pt-BR" dirty="0" smtClean="0"/>
          </a:p>
          <a:p>
            <a:pPr lvl="1"/>
            <a:r>
              <a:rPr lang="pt-BR" dirty="0" smtClean="0"/>
              <a:t>Framework de Coleta de Causa-Efeito</a:t>
            </a:r>
          </a:p>
          <a:p>
            <a:pPr lvl="1"/>
            <a:endParaRPr lang="pt-BR" dirty="0" smtClean="0"/>
          </a:p>
          <a:p>
            <a:pPr lvl="1"/>
            <a:r>
              <a:rPr lang="pt-BR" dirty="0" smtClean="0"/>
              <a:t>Ferramenta de Visualização</a:t>
            </a:r>
          </a:p>
          <a:p>
            <a:pPr lvl="1"/>
            <a:endParaRPr lang="pt-BR" dirty="0" smtClean="0"/>
          </a:p>
          <a:p>
            <a:pPr lvl="1"/>
            <a:r>
              <a:rPr lang="pt-BR" dirty="0" smtClean="0"/>
              <a:t>Auxiliar no Entendimento</a:t>
            </a:r>
          </a:p>
          <a:p>
            <a:pPr lvl="1">
              <a:buNone/>
            </a:pPr>
            <a:endParaRPr lang="pt-BR" dirty="0" smtClean="0"/>
          </a:p>
          <a:p>
            <a:pPr lvl="1"/>
            <a:endParaRPr lang="pt-BR" dirty="0" smtClean="0"/>
          </a:p>
          <a:p>
            <a:pPr lvl="1"/>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smtClean="0"/>
              <a:t>Proveniência em Jogos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3401</TotalTime>
  <Words>3593</Words>
  <Application>Microsoft Office PowerPoint</Application>
  <PresentationFormat>On-screen Show (4:3)</PresentationFormat>
  <Paragraphs>1332</Paragraphs>
  <Slides>83</Slides>
  <Notes>41</Notes>
  <HiddenSlides>7</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uff</vt:lpstr>
      <vt:lpstr>Proveniência em Jogos</vt:lpstr>
      <vt:lpstr>Sumário </vt:lpstr>
      <vt:lpstr>Introdução </vt:lpstr>
      <vt:lpstr>Introdução</vt:lpstr>
      <vt:lpstr>Introdução</vt:lpstr>
      <vt:lpstr>Introdução</vt:lpstr>
      <vt:lpstr>Introdução</vt:lpstr>
      <vt:lpstr>Introdução</vt:lpstr>
      <vt:lpstr>Introdução</vt:lpstr>
      <vt:lpstr>Introdução</vt:lpstr>
      <vt:lpstr>Proveniência   </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Proveniência em Jogos   </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Proveniência em Jogos</vt:lpstr>
      <vt:lpstr>Estudo de Caso  </vt:lpstr>
      <vt:lpstr>Estudo de Caso</vt:lpstr>
      <vt:lpstr>Estudo de Caso</vt:lpstr>
      <vt:lpstr>Estudo de Caso</vt:lpstr>
      <vt:lpstr>Exemplo de Visualização </vt:lpstr>
      <vt:lpstr>Exemplo de Visualização</vt:lpstr>
      <vt:lpstr>Exemplo de Visualização</vt:lpstr>
      <vt:lpstr>Exemplo de Visualização</vt:lpstr>
      <vt:lpstr>Exemplo de Visualização</vt:lpstr>
      <vt:lpstr>Experimento  </vt:lpstr>
      <vt:lpstr>Experimento</vt:lpstr>
      <vt:lpstr>Experimento</vt:lpstr>
      <vt:lpstr>Experimento</vt:lpstr>
      <vt:lpstr>Experimento</vt:lpstr>
      <vt:lpstr>Experimento</vt:lpstr>
      <vt:lpstr>Experimento</vt:lpstr>
      <vt:lpstr>Experimento</vt:lpstr>
      <vt:lpstr>Experimento</vt:lpstr>
      <vt:lpstr>Experimento</vt:lpstr>
      <vt:lpstr>Experimento</vt:lpstr>
      <vt:lpstr>Conclusão  </vt:lpstr>
      <vt:lpstr>Conclusão</vt:lpstr>
      <vt:lpstr>Conclusão</vt:lpstr>
      <vt:lpstr>Conclusão</vt:lpstr>
      <vt:lpstr>Conclusão</vt:lpstr>
      <vt:lpstr>Publicações</vt:lpstr>
      <vt:lpstr>Proveniência em Jogos</vt:lpstr>
      <vt:lpstr>Game Flow</vt:lpstr>
      <vt:lpstr>Game Flow vs Game Flux</vt:lpstr>
      <vt:lpstr>Game Flow vs Game Flux</vt:lpstr>
      <vt:lpstr>Introdução</vt:lpstr>
      <vt:lpstr>Introdução</vt:lpstr>
      <vt:lpstr>Proveniência</vt:lpstr>
      <vt:lpstr>Exemplo de Visualização</vt:lpstr>
      <vt:lpstr>Estudo de Caso</vt:lpstr>
      <vt:lpstr>Estudo de Caso</vt:lpstr>
      <vt:lpstr>Estudo de Caso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Kohwalter</dc:creator>
  <cp:lastModifiedBy>Kohwalter</cp:lastModifiedBy>
  <cp:revision>315</cp:revision>
  <dcterms:created xsi:type="dcterms:W3CDTF">2013-06-14T18:42:43Z</dcterms:created>
  <dcterms:modified xsi:type="dcterms:W3CDTF">2013-08-19T21:56:06Z</dcterms:modified>
</cp:coreProperties>
</file>